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61"/>
  </p:notesMasterIdLst>
  <p:sldIdLst>
    <p:sldId id="263" r:id="rId2"/>
    <p:sldId id="256" r:id="rId3"/>
    <p:sldId id="257" r:id="rId4"/>
    <p:sldId id="258" r:id="rId5"/>
    <p:sldId id="300" r:id="rId6"/>
    <p:sldId id="301" r:id="rId7"/>
    <p:sldId id="302" r:id="rId8"/>
    <p:sldId id="261" r:id="rId9"/>
    <p:sldId id="259" r:id="rId10"/>
    <p:sldId id="272" r:id="rId11"/>
    <p:sldId id="275" r:id="rId12"/>
    <p:sldId id="296" r:id="rId13"/>
    <p:sldId id="297" r:id="rId14"/>
    <p:sldId id="292" r:id="rId15"/>
    <p:sldId id="293" r:id="rId16"/>
    <p:sldId id="294" r:id="rId17"/>
    <p:sldId id="295" r:id="rId18"/>
    <p:sldId id="269" r:id="rId19"/>
    <p:sldId id="262" r:id="rId20"/>
    <p:sldId id="299" r:id="rId21"/>
    <p:sldId id="276" r:id="rId22"/>
    <p:sldId id="277" r:id="rId23"/>
    <p:sldId id="305" r:id="rId24"/>
    <p:sldId id="306" r:id="rId25"/>
    <p:sldId id="307" r:id="rId26"/>
    <p:sldId id="308" r:id="rId27"/>
    <p:sldId id="281" r:id="rId28"/>
    <p:sldId id="282" r:id="rId29"/>
    <p:sldId id="283" r:id="rId30"/>
    <p:sldId id="284" r:id="rId31"/>
    <p:sldId id="285" r:id="rId32"/>
    <p:sldId id="286" r:id="rId33"/>
    <p:sldId id="287" r:id="rId34"/>
    <p:sldId id="288" r:id="rId35"/>
    <p:sldId id="289" r:id="rId36"/>
    <p:sldId id="270" r:id="rId37"/>
    <p:sldId id="303" r:id="rId38"/>
    <p:sldId id="304" r:id="rId39"/>
    <p:sldId id="309" r:id="rId40"/>
    <p:sldId id="310" r:id="rId41"/>
    <p:sldId id="311" r:id="rId42"/>
    <p:sldId id="312" r:id="rId43"/>
    <p:sldId id="313" r:id="rId44"/>
    <p:sldId id="314" r:id="rId45"/>
    <p:sldId id="315" r:id="rId46"/>
    <p:sldId id="316" r:id="rId47"/>
    <p:sldId id="317" r:id="rId48"/>
    <p:sldId id="318" r:id="rId49"/>
    <p:sldId id="319" r:id="rId50"/>
    <p:sldId id="320" r:id="rId51"/>
    <p:sldId id="321" r:id="rId52"/>
    <p:sldId id="260" r:id="rId53"/>
    <p:sldId id="322" r:id="rId54"/>
    <p:sldId id="323" r:id="rId55"/>
    <p:sldId id="324" r:id="rId56"/>
    <p:sldId id="326" r:id="rId57"/>
    <p:sldId id="328" r:id="rId58"/>
    <p:sldId id="329" r:id="rId59"/>
    <p:sldId id="330" r:id="rId60"/>
  </p:sldIdLst>
  <p:sldSz cx="9144000" cy="6858000" type="screen4x3"/>
  <p:notesSz cx="6858000" cy="9144000"/>
  <p:defaultTextStyle>
    <a:defPPr>
      <a:defRPr lang="he-IL"/>
    </a:defPPr>
    <a:lvl1pPr algn="r" rtl="1" fontAlgn="base">
      <a:spcBef>
        <a:spcPct val="0"/>
      </a:spcBef>
      <a:spcAft>
        <a:spcPct val="0"/>
      </a:spcAft>
      <a:defRPr sz="2400" kern="1200">
        <a:solidFill>
          <a:schemeClr val="tx1"/>
        </a:solidFill>
        <a:latin typeface="Times New Roman" pitchFamily="18" charset="0"/>
        <a:ea typeface="Times New Roman (Hebrew)" charset="0"/>
        <a:cs typeface="Times New Roman (Hebrew)" charset="0"/>
      </a:defRPr>
    </a:lvl1pPr>
    <a:lvl2pPr marL="457200" algn="r" rtl="1" fontAlgn="base">
      <a:spcBef>
        <a:spcPct val="0"/>
      </a:spcBef>
      <a:spcAft>
        <a:spcPct val="0"/>
      </a:spcAft>
      <a:defRPr sz="2400" kern="1200">
        <a:solidFill>
          <a:schemeClr val="tx1"/>
        </a:solidFill>
        <a:latin typeface="Times New Roman" pitchFamily="18" charset="0"/>
        <a:ea typeface="Times New Roman (Hebrew)" charset="0"/>
        <a:cs typeface="Times New Roman (Hebrew)" charset="0"/>
      </a:defRPr>
    </a:lvl2pPr>
    <a:lvl3pPr marL="914400" algn="r" rtl="1" fontAlgn="base">
      <a:spcBef>
        <a:spcPct val="0"/>
      </a:spcBef>
      <a:spcAft>
        <a:spcPct val="0"/>
      </a:spcAft>
      <a:defRPr sz="2400" kern="1200">
        <a:solidFill>
          <a:schemeClr val="tx1"/>
        </a:solidFill>
        <a:latin typeface="Times New Roman" pitchFamily="18" charset="0"/>
        <a:ea typeface="Times New Roman (Hebrew)" charset="0"/>
        <a:cs typeface="Times New Roman (Hebrew)" charset="0"/>
      </a:defRPr>
    </a:lvl3pPr>
    <a:lvl4pPr marL="1371600" algn="r" rtl="1" fontAlgn="base">
      <a:spcBef>
        <a:spcPct val="0"/>
      </a:spcBef>
      <a:spcAft>
        <a:spcPct val="0"/>
      </a:spcAft>
      <a:defRPr sz="2400" kern="1200">
        <a:solidFill>
          <a:schemeClr val="tx1"/>
        </a:solidFill>
        <a:latin typeface="Times New Roman" pitchFamily="18" charset="0"/>
        <a:ea typeface="Times New Roman (Hebrew)" charset="0"/>
        <a:cs typeface="Times New Roman (Hebrew)" charset="0"/>
      </a:defRPr>
    </a:lvl4pPr>
    <a:lvl5pPr marL="1828800" algn="r" rtl="1" fontAlgn="base">
      <a:spcBef>
        <a:spcPct val="0"/>
      </a:spcBef>
      <a:spcAft>
        <a:spcPct val="0"/>
      </a:spcAft>
      <a:defRPr sz="2400" kern="1200">
        <a:solidFill>
          <a:schemeClr val="tx1"/>
        </a:solidFill>
        <a:latin typeface="Times New Roman" pitchFamily="18" charset="0"/>
        <a:ea typeface="Times New Roman (Hebrew)" charset="0"/>
        <a:cs typeface="Times New Roman (Hebrew)" charset="0"/>
      </a:defRPr>
    </a:lvl5pPr>
    <a:lvl6pPr marL="2286000" algn="r" defTabSz="914400" rtl="1" eaLnBrk="1" latinLnBrk="0" hangingPunct="1">
      <a:defRPr sz="2400" kern="1200">
        <a:solidFill>
          <a:schemeClr val="tx1"/>
        </a:solidFill>
        <a:latin typeface="Times New Roman" pitchFamily="18" charset="0"/>
        <a:ea typeface="Times New Roman (Hebrew)" charset="0"/>
        <a:cs typeface="Times New Roman (Hebrew)" charset="0"/>
      </a:defRPr>
    </a:lvl6pPr>
    <a:lvl7pPr marL="2743200" algn="r" defTabSz="914400" rtl="1" eaLnBrk="1" latinLnBrk="0" hangingPunct="1">
      <a:defRPr sz="2400" kern="1200">
        <a:solidFill>
          <a:schemeClr val="tx1"/>
        </a:solidFill>
        <a:latin typeface="Times New Roman" pitchFamily="18" charset="0"/>
        <a:ea typeface="Times New Roman (Hebrew)" charset="0"/>
        <a:cs typeface="Times New Roman (Hebrew)" charset="0"/>
      </a:defRPr>
    </a:lvl7pPr>
    <a:lvl8pPr marL="3200400" algn="r" defTabSz="914400" rtl="1" eaLnBrk="1" latinLnBrk="0" hangingPunct="1">
      <a:defRPr sz="2400" kern="1200">
        <a:solidFill>
          <a:schemeClr val="tx1"/>
        </a:solidFill>
        <a:latin typeface="Times New Roman" pitchFamily="18" charset="0"/>
        <a:ea typeface="Times New Roman (Hebrew)" charset="0"/>
        <a:cs typeface="Times New Roman (Hebrew)" charset="0"/>
      </a:defRPr>
    </a:lvl8pPr>
    <a:lvl9pPr marL="3657600" algn="r" defTabSz="914400" rtl="1" eaLnBrk="1" latinLnBrk="0" hangingPunct="1">
      <a:defRPr sz="2400" kern="1200">
        <a:solidFill>
          <a:schemeClr val="tx1"/>
        </a:solidFill>
        <a:latin typeface="Times New Roman" pitchFamily="18" charset="0"/>
        <a:ea typeface="Times New Roman (Hebrew)" charset="0"/>
        <a:cs typeface="Times New Roman (Hebrew)" charset="0"/>
      </a:defRPr>
    </a:lvl9pPr>
  </p:defaultTextStyle>
  <p:extLst>
    <p:ext uri="{521415D9-36F7-43E2-AB2F-B90AF26B5E84}">
      <p14:sectionLst xmlns:p14="http://schemas.microsoft.com/office/powerpoint/2010/main">
        <p14:section name="מבוא" id="{CAD9AC4F-EE5D-48FA-B375-089E7B83BEC8}">
          <p14:sldIdLst>
            <p14:sldId id="263"/>
            <p14:sldId id="256"/>
            <p14:sldId id="257"/>
            <p14:sldId id="258"/>
          </p14:sldIdLst>
        </p14:section>
        <p14:section name="סוגי מתחים" id="{6AE2BFAD-F797-40CA-ACFA-8CB0ED28D2AF}">
          <p14:sldIdLst>
            <p14:sldId id="300"/>
            <p14:sldId id="301"/>
            <p14:sldId id="302"/>
          </p14:sldIdLst>
        </p14:section>
        <p14:section name="חומרים מוליכים וחומרים מבודדים" id="{579F77F0-2B8F-47F2-A2F3-EAE85FE3A556}">
          <p14:sldIdLst>
            <p14:sldId id="261"/>
            <p14:sldId id="259"/>
            <p14:sldId id="272"/>
            <p14:sldId id="275"/>
            <p14:sldId id="296"/>
            <p14:sldId id="297"/>
            <p14:sldId id="292"/>
            <p14:sldId id="293"/>
            <p14:sldId id="294"/>
            <p14:sldId id="295"/>
          </p14:sldIdLst>
        </p14:section>
        <p14:section name="תרגול מעגל חשמלי" id="{65CE15F8-848A-4C6B-A6F7-71212B9EBECE}">
          <p14:sldIdLst>
            <p14:sldId id="269"/>
            <p14:sldId id="262"/>
          </p14:sldIdLst>
        </p14:section>
        <p14:section name="תנועת המטענים - זרם" id="{28D0C2D1-2954-462E-B432-5090A43B3F39}">
          <p14:sldIdLst>
            <p14:sldId id="299"/>
            <p14:sldId id="276"/>
            <p14:sldId id="277"/>
            <p14:sldId id="305"/>
            <p14:sldId id="306"/>
            <p14:sldId id="307"/>
            <p14:sldId id="308"/>
            <p14:sldId id="281"/>
            <p14:sldId id="282"/>
            <p14:sldId id="283"/>
            <p14:sldId id="284"/>
            <p14:sldId id="285"/>
            <p14:sldId id="286"/>
            <p14:sldId id="287"/>
            <p14:sldId id="288"/>
            <p14:sldId id="289"/>
            <p14:sldId id="270"/>
          </p14:sldIdLst>
        </p14:section>
        <p14:section name="חישוב מטען Q" id="{FE0F2BCD-95E6-4040-9EC8-A970ADDA3D06}">
          <p14:sldIdLst>
            <p14:sldId id="303"/>
            <p14:sldId id="304"/>
          </p14:sldIdLst>
        </p14:section>
        <p14:section name="סיכום - זרם ומטען" id="{7414425B-3F8B-43EF-BBB2-A9D481587E6B}">
          <p14:sldIdLst>
            <p14:sldId id="309"/>
          </p14:sldIdLst>
        </p14:section>
        <p14:section name="מתח חשמלי - V" id="{6DDE1BCA-34CF-4E22-87AF-78F99332E550}">
          <p14:sldIdLst>
            <p14:sldId id="310"/>
          </p14:sldIdLst>
        </p14:section>
        <p14:section name="התנגדות חשמלית - R" id="{15B47831-DE81-4EAE-B79C-FAAC149D758B}">
          <p14:sldIdLst>
            <p14:sldId id="311"/>
          </p14:sldIdLst>
        </p14:section>
        <p14:section name="הספק חשמלי - P" id="{C96F264A-710B-4285-AFF0-237CF823231E}">
          <p14:sldIdLst>
            <p14:sldId id="312"/>
            <p14:sldId id="313"/>
            <p14:sldId id="314"/>
          </p14:sldIdLst>
        </p14:section>
        <p14:section name="חוק אוהם" id="{C45CA9D7-04B4-464D-B961-6650C997CCE5}">
          <p14:sldIdLst>
            <p14:sldId id="315"/>
            <p14:sldId id="316"/>
            <p14:sldId id="317"/>
            <p14:sldId id="318"/>
          </p14:sldIdLst>
        </p14:section>
        <p14:section name="תרגול חוק אוהם והספק" id="{12D5DBE1-99A3-4D3A-BDBE-C677F7CED544}">
          <p14:sldIdLst>
            <p14:sldId id="319"/>
            <p14:sldId id="320"/>
            <p14:sldId id="321"/>
            <p14:sldId id="260"/>
            <p14:sldId id="322"/>
            <p14:sldId id="323"/>
            <p14:sldId id="324"/>
            <p14:sldId id="326"/>
            <p14:sldId id="328"/>
            <p14:sldId id="329"/>
            <p14:sldId id="33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660066"/>
    <a:srgbClr val="00FF99"/>
    <a:srgbClr val="00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1973" autoAdjust="0"/>
    <p:restoredTop sz="90929"/>
  </p:normalViewPr>
  <p:slideViewPr>
    <p:cSldViewPr>
      <p:cViewPr varScale="1">
        <p:scale>
          <a:sx n="111" d="100"/>
          <a:sy n="111" d="100"/>
        </p:scale>
        <p:origin x="1398"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he-IL"/>
          </a:p>
        </p:txBody>
      </p:sp>
      <p:sp>
        <p:nvSpPr>
          <p:cNvPr id="3" name="Date Placeholder 2"/>
          <p:cNvSpPr>
            <a:spLocks noGrp="1"/>
          </p:cNvSpPr>
          <p:nvPr>
            <p:ph type="dt" idx="1"/>
          </p:nvPr>
        </p:nvSpPr>
        <p:spPr>
          <a:xfrm>
            <a:off x="1588" y="0"/>
            <a:ext cx="2971800" cy="457200"/>
          </a:xfrm>
          <a:prstGeom prst="rect">
            <a:avLst/>
          </a:prstGeom>
        </p:spPr>
        <p:txBody>
          <a:bodyPr vert="horz" wrap="square" lIns="91440" tIns="45720" rIns="91440" bIns="45720" numCol="1" anchor="t" anchorCtr="0" compatLnSpc="1">
            <a:prstTxWarp prst="textNoShape">
              <a:avLst/>
            </a:prstTxWarp>
          </a:bodyPr>
          <a:lstStyle>
            <a:lvl1pPr algn="l">
              <a:defRPr sz="1200"/>
            </a:lvl1pPr>
          </a:lstStyle>
          <a:p>
            <a:fld id="{5FA5C22C-AC36-4EEF-AD98-864407DB5A2A}" type="datetimeFigureOut">
              <a:rPr lang="he-IL"/>
              <a:pPr/>
              <a:t>ה'/תשרי/תש"פ</a:t>
            </a:fld>
            <a:endParaRPr lang="he-IL"/>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pPr lvl="0"/>
            <a:endParaRPr lang="he-IL"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388620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he-IL"/>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wrap="square" lIns="91440" tIns="45720" rIns="91440" bIns="45720" numCol="1" anchor="b" anchorCtr="0" compatLnSpc="1">
            <a:prstTxWarp prst="textNoShape">
              <a:avLst/>
            </a:prstTxWarp>
          </a:bodyPr>
          <a:lstStyle>
            <a:lvl1pPr algn="l">
              <a:defRPr sz="1200"/>
            </a:lvl1pPr>
          </a:lstStyle>
          <a:p>
            <a:fld id="{986F75D4-C1D6-4848-A1D6-F3FFE2D24FAC}" type="slidenum">
              <a:rPr lang="he-IL"/>
              <a:pPr/>
              <a:t>‹#›</a:t>
            </a:fld>
            <a:endParaRPr lang="he-IL"/>
          </a:p>
        </p:txBody>
      </p:sp>
    </p:spTree>
    <p:extLst>
      <p:ext uri="{BB962C8B-B14F-4D97-AF65-F5344CB8AC3E}">
        <p14:creationId xmlns:p14="http://schemas.microsoft.com/office/powerpoint/2010/main" val="3136831982"/>
      </p:ext>
    </p:extLst>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mn-lt"/>
        <a:ea typeface="+mn-ea"/>
        <a:cs typeface="+mn-cs"/>
      </a:defRPr>
    </a:lvl1pPr>
    <a:lvl2pPr marL="457200" algn="r" rtl="1" eaLnBrk="0" fontAlgn="base" hangingPunct="0">
      <a:spcBef>
        <a:spcPct val="30000"/>
      </a:spcBef>
      <a:spcAft>
        <a:spcPct val="0"/>
      </a:spcAft>
      <a:defRPr sz="1200" kern="1200">
        <a:solidFill>
          <a:schemeClr val="tx1"/>
        </a:solidFill>
        <a:latin typeface="+mn-lt"/>
        <a:ea typeface="+mn-ea"/>
        <a:cs typeface="+mn-cs"/>
      </a:defRPr>
    </a:lvl2pPr>
    <a:lvl3pPr marL="914400" algn="r" rtl="1" eaLnBrk="0" fontAlgn="base" hangingPunct="0">
      <a:spcBef>
        <a:spcPct val="30000"/>
      </a:spcBef>
      <a:spcAft>
        <a:spcPct val="0"/>
      </a:spcAft>
      <a:defRPr sz="1200" kern="1200">
        <a:solidFill>
          <a:schemeClr val="tx1"/>
        </a:solidFill>
        <a:latin typeface="+mn-lt"/>
        <a:ea typeface="+mn-ea"/>
        <a:cs typeface="+mn-cs"/>
      </a:defRPr>
    </a:lvl3pPr>
    <a:lvl4pPr marL="1371600" algn="r" rtl="1" eaLnBrk="0" fontAlgn="base" hangingPunct="0">
      <a:spcBef>
        <a:spcPct val="30000"/>
      </a:spcBef>
      <a:spcAft>
        <a:spcPct val="0"/>
      </a:spcAft>
      <a:defRPr sz="1200" kern="1200">
        <a:solidFill>
          <a:schemeClr val="tx1"/>
        </a:solidFill>
        <a:latin typeface="+mn-lt"/>
        <a:ea typeface="+mn-ea"/>
        <a:cs typeface="+mn-cs"/>
      </a:defRPr>
    </a:lvl4pPr>
    <a:lvl5pPr marL="1828800" algn="r" rtl="1" eaLnBrk="0" fontAlgn="base" hangingPunct="0">
      <a:spcBef>
        <a:spcPct val="30000"/>
      </a:spcBef>
      <a:spcAft>
        <a:spcPct val="0"/>
      </a:spcAft>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pPr eaLnBrk="1" hangingPunct="1">
              <a:spcBef>
                <a:spcPct val="0"/>
              </a:spcBef>
            </a:pPr>
            <a:endParaRPr lang="he-IL"/>
          </a:p>
        </p:txBody>
      </p:sp>
      <p:sp>
        <p:nvSpPr>
          <p:cNvPr id="20484" name="Slide Number Placeholder 3"/>
          <p:cNvSpPr>
            <a:spLocks noGrp="1"/>
          </p:cNvSpPr>
          <p:nvPr>
            <p:ph type="sldNum" sz="quarter" idx="5"/>
          </p:nvPr>
        </p:nvSpPr>
        <p:spPr bwMode="auto">
          <a:noFill/>
          <a:ln>
            <a:miter lim="800000"/>
            <a:headEnd/>
            <a:tailEnd/>
          </a:ln>
        </p:spPr>
        <p:txBody>
          <a:bodyPr/>
          <a:lstStyle/>
          <a:p>
            <a:fld id="{E891488E-996D-4E11-BF54-94A1CE5D1B3A}" type="slidenum">
              <a:rPr lang="he-IL"/>
              <a:pPr/>
              <a:t>1</a:t>
            </a:fld>
            <a:endParaRPr lang="he-I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a:lstStyle/>
          <a:p>
            <a:pPr eaLnBrk="1" hangingPunct="1">
              <a:spcBef>
                <a:spcPct val="0"/>
              </a:spcBef>
            </a:pPr>
            <a:endParaRPr lang="he-IL"/>
          </a:p>
        </p:txBody>
      </p:sp>
      <p:sp>
        <p:nvSpPr>
          <p:cNvPr id="21508" name="Slide Number Placeholder 3"/>
          <p:cNvSpPr>
            <a:spLocks noGrp="1"/>
          </p:cNvSpPr>
          <p:nvPr>
            <p:ph type="sldNum" sz="quarter" idx="5"/>
          </p:nvPr>
        </p:nvSpPr>
        <p:spPr bwMode="auto">
          <a:noFill/>
          <a:ln>
            <a:miter lim="800000"/>
            <a:headEnd/>
            <a:tailEnd/>
          </a:ln>
        </p:spPr>
        <p:txBody>
          <a:bodyPr/>
          <a:lstStyle/>
          <a:p>
            <a:fld id="{7ED04CE8-69D2-4C45-AF67-14B55A1BBC80}" type="slidenum">
              <a:rPr lang="he-IL"/>
              <a:pPr/>
              <a:t>2</a:t>
            </a:fld>
            <a:endParaRPr lang="he-I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a:lstStyle/>
          <a:p>
            <a:pPr eaLnBrk="1" hangingPunct="1">
              <a:spcBef>
                <a:spcPct val="0"/>
              </a:spcBef>
            </a:pPr>
            <a:endParaRPr lang="he-IL"/>
          </a:p>
        </p:txBody>
      </p:sp>
      <p:sp>
        <p:nvSpPr>
          <p:cNvPr id="22532" name="Slide Number Placeholder 3"/>
          <p:cNvSpPr>
            <a:spLocks noGrp="1"/>
          </p:cNvSpPr>
          <p:nvPr>
            <p:ph type="sldNum" sz="quarter" idx="5"/>
          </p:nvPr>
        </p:nvSpPr>
        <p:spPr bwMode="auto">
          <a:noFill/>
          <a:ln>
            <a:miter lim="800000"/>
            <a:headEnd/>
            <a:tailEnd/>
          </a:ln>
        </p:spPr>
        <p:txBody>
          <a:bodyPr/>
          <a:lstStyle/>
          <a:p>
            <a:fld id="{978FA3F3-5B04-4C42-9A4B-C5D5673034E0}" type="slidenum">
              <a:rPr lang="he-IL"/>
              <a:pPr/>
              <a:t>3</a:t>
            </a:fld>
            <a:endParaRPr lang="he-I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p:spPr>
      </p:sp>
      <p:sp>
        <p:nvSpPr>
          <p:cNvPr id="23555" name="Notes Placeholder 2"/>
          <p:cNvSpPr>
            <a:spLocks noGrp="1"/>
          </p:cNvSpPr>
          <p:nvPr>
            <p:ph type="body" idx="1"/>
          </p:nvPr>
        </p:nvSpPr>
        <p:spPr bwMode="auto">
          <a:noFill/>
        </p:spPr>
        <p:txBody>
          <a:bodyPr/>
          <a:lstStyle/>
          <a:p>
            <a:pPr eaLnBrk="1" hangingPunct="1">
              <a:spcBef>
                <a:spcPct val="0"/>
              </a:spcBef>
            </a:pPr>
            <a:endParaRPr lang="he-IL"/>
          </a:p>
        </p:txBody>
      </p:sp>
      <p:sp>
        <p:nvSpPr>
          <p:cNvPr id="23556" name="Slide Number Placeholder 3"/>
          <p:cNvSpPr>
            <a:spLocks noGrp="1"/>
          </p:cNvSpPr>
          <p:nvPr>
            <p:ph type="sldNum" sz="quarter" idx="5"/>
          </p:nvPr>
        </p:nvSpPr>
        <p:spPr bwMode="auto">
          <a:noFill/>
          <a:ln>
            <a:miter lim="800000"/>
            <a:headEnd/>
            <a:tailEnd/>
          </a:ln>
        </p:spPr>
        <p:txBody>
          <a:bodyPr/>
          <a:lstStyle/>
          <a:p>
            <a:fld id="{FA335499-7647-40D9-84D0-28D8B254BEDA}" type="slidenum">
              <a:rPr lang="he-IL"/>
              <a:pPr/>
              <a:t>4</a:t>
            </a:fld>
            <a:endParaRPr lang="he-I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a:lstStyle/>
          <a:p>
            <a:pPr eaLnBrk="1" hangingPunct="1">
              <a:spcBef>
                <a:spcPct val="0"/>
              </a:spcBef>
            </a:pPr>
            <a:endParaRPr lang="he-IL"/>
          </a:p>
        </p:txBody>
      </p:sp>
      <p:sp>
        <p:nvSpPr>
          <p:cNvPr id="24580" name="Slide Number Placeholder 3"/>
          <p:cNvSpPr>
            <a:spLocks noGrp="1"/>
          </p:cNvSpPr>
          <p:nvPr>
            <p:ph type="sldNum" sz="quarter" idx="5"/>
          </p:nvPr>
        </p:nvSpPr>
        <p:spPr bwMode="auto">
          <a:noFill/>
          <a:ln>
            <a:miter lim="800000"/>
            <a:headEnd/>
            <a:tailEnd/>
          </a:ln>
        </p:spPr>
        <p:txBody>
          <a:bodyPr/>
          <a:lstStyle/>
          <a:p>
            <a:fld id="{0DEBE9DD-A1B4-4C09-A5FD-0965DA08902A}" type="slidenum">
              <a:rPr lang="he-IL"/>
              <a:pPr/>
              <a:t>8</a:t>
            </a:fld>
            <a:endParaRPr lang="he-I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a:lstStyle/>
          <a:p>
            <a:pPr eaLnBrk="1" hangingPunct="1">
              <a:spcBef>
                <a:spcPct val="0"/>
              </a:spcBef>
            </a:pPr>
            <a:endParaRPr lang="he-IL"/>
          </a:p>
        </p:txBody>
      </p:sp>
      <p:sp>
        <p:nvSpPr>
          <p:cNvPr id="25604" name="Slide Number Placeholder 3"/>
          <p:cNvSpPr>
            <a:spLocks noGrp="1"/>
          </p:cNvSpPr>
          <p:nvPr>
            <p:ph type="sldNum" sz="quarter" idx="5"/>
          </p:nvPr>
        </p:nvSpPr>
        <p:spPr bwMode="auto">
          <a:noFill/>
          <a:ln>
            <a:miter lim="800000"/>
            <a:headEnd/>
            <a:tailEnd/>
          </a:ln>
        </p:spPr>
        <p:txBody>
          <a:bodyPr/>
          <a:lstStyle/>
          <a:p>
            <a:fld id="{79640E87-D769-4CC1-A1AE-E1FB00964406}" type="slidenum">
              <a:rPr lang="he-IL"/>
              <a:pPr/>
              <a:t>9</a:t>
            </a:fld>
            <a:endParaRPr lang="he-IL"/>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6627" name="Rectangle 3"/>
          <p:cNvSpPr>
            <a:spLocks noGrp="1" noChangeArrowheads="1"/>
          </p:cNvSpPr>
          <p:nvPr>
            <p:ph type="body" idx="1"/>
          </p:nvPr>
        </p:nvSpPr>
        <p:spPr bwMode="auto">
          <a:noFill/>
        </p:spPr>
        <p:txBody>
          <a:bodyPr/>
          <a:lstStyle/>
          <a:p>
            <a:pPr eaLnBrk="1" hangingPunct="1"/>
            <a:r>
              <a:rPr lang="he-IL">
                <a:latin typeface="Arial" pitchFamily="34" charset="0"/>
              </a:rPr>
              <a:t>בהתאם לסוגיות המרכזיות בהן עוסקת ערכת הלה</a:t>
            </a:r>
            <a:endParaRPr lang="en-US">
              <a:latin typeface="Arial" pitchFamily="34" charset="0"/>
              <a:cs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he-IL"/>
          </a:p>
        </p:txBody>
      </p:sp>
      <p:sp>
        <p:nvSpPr>
          <p:cNvPr id="4" name="Slide Number Placeholder 3"/>
          <p:cNvSpPr>
            <a:spLocks noGrp="1"/>
          </p:cNvSpPr>
          <p:nvPr>
            <p:ph type="sldNum" sz="quarter" idx="10"/>
          </p:nvPr>
        </p:nvSpPr>
        <p:spPr/>
        <p:txBody>
          <a:bodyPr/>
          <a:lstStyle/>
          <a:p>
            <a:fld id="{EEDF9E03-EEBA-42B4-9BE2-849FA2AA148B}" type="slidenum">
              <a:rPr lang="he-IL" smtClean="0"/>
              <a:pPr/>
              <a:t>11</a:t>
            </a:fld>
            <a:endParaRPr lang="he-IL"/>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a:lstStyle/>
          <a:p>
            <a:pPr eaLnBrk="1" hangingPunct="1">
              <a:spcBef>
                <a:spcPct val="0"/>
              </a:spcBef>
            </a:pPr>
            <a:endParaRPr lang="he-IL"/>
          </a:p>
        </p:txBody>
      </p:sp>
      <p:sp>
        <p:nvSpPr>
          <p:cNvPr id="29700" name="Slide Number Placeholder 3"/>
          <p:cNvSpPr>
            <a:spLocks noGrp="1"/>
          </p:cNvSpPr>
          <p:nvPr>
            <p:ph type="sldNum" sz="quarter" idx="5"/>
          </p:nvPr>
        </p:nvSpPr>
        <p:spPr bwMode="auto">
          <a:noFill/>
          <a:ln>
            <a:miter lim="800000"/>
            <a:headEnd/>
            <a:tailEnd/>
          </a:ln>
        </p:spPr>
        <p:txBody>
          <a:bodyPr/>
          <a:lstStyle/>
          <a:p>
            <a:fld id="{4462B57B-7246-4B52-913F-B27AF337629F}" type="slidenum">
              <a:rPr lang="he-IL"/>
              <a:pPr/>
              <a:t>12</a:t>
            </a:fld>
            <a:endParaRPr lang="he-IL"/>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a:lstStyle/>
          <a:p>
            <a:pPr eaLnBrk="1" hangingPunct="1">
              <a:spcBef>
                <a:spcPct val="0"/>
              </a:spcBef>
            </a:pPr>
            <a:endParaRPr lang="he-IL"/>
          </a:p>
        </p:txBody>
      </p:sp>
      <p:sp>
        <p:nvSpPr>
          <p:cNvPr id="30724" name="Slide Number Placeholder 3"/>
          <p:cNvSpPr>
            <a:spLocks noGrp="1"/>
          </p:cNvSpPr>
          <p:nvPr>
            <p:ph type="sldNum" sz="quarter" idx="5"/>
          </p:nvPr>
        </p:nvSpPr>
        <p:spPr bwMode="auto">
          <a:noFill/>
          <a:ln>
            <a:miter lim="800000"/>
            <a:headEnd/>
            <a:tailEnd/>
          </a:ln>
        </p:spPr>
        <p:txBody>
          <a:bodyPr/>
          <a:lstStyle/>
          <a:p>
            <a:fld id="{C7227677-060E-47DE-BA4B-14F68119C003}" type="slidenum">
              <a:rPr lang="he-IL"/>
              <a:pPr/>
              <a:t>13</a:t>
            </a:fld>
            <a:endParaRPr lang="he-IL"/>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a:lstStyle/>
          <a:p>
            <a:pPr eaLnBrk="1" hangingPunct="1">
              <a:spcBef>
                <a:spcPct val="0"/>
              </a:spcBef>
            </a:pPr>
            <a:endParaRPr lang="he-IL"/>
          </a:p>
        </p:txBody>
      </p:sp>
      <p:sp>
        <p:nvSpPr>
          <p:cNvPr id="33796" name="Slide Number Placeholder 3"/>
          <p:cNvSpPr>
            <a:spLocks noGrp="1"/>
          </p:cNvSpPr>
          <p:nvPr>
            <p:ph type="sldNum" sz="quarter" idx="5"/>
          </p:nvPr>
        </p:nvSpPr>
        <p:spPr bwMode="auto">
          <a:noFill/>
          <a:ln>
            <a:miter lim="800000"/>
            <a:headEnd/>
            <a:tailEnd/>
          </a:ln>
        </p:spPr>
        <p:txBody>
          <a:bodyPr/>
          <a:lstStyle/>
          <a:p>
            <a:fld id="{DF6329CB-E378-48FA-87BD-08C4DE5377FA}" type="slidenum">
              <a:rPr lang="he-IL"/>
              <a:pPr/>
              <a:t>14</a:t>
            </a:fld>
            <a:endParaRPr lang="he-IL"/>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a:lstStyle/>
          <a:p>
            <a:pPr eaLnBrk="1" hangingPunct="1">
              <a:spcBef>
                <a:spcPct val="0"/>
              </a:spcBef>
            </a:pPr>
            <a:endParaRPr lang="he-IL"/>
          </a:p>
        </p:txBody>
      </p:sp>
      <p:sp>
        <p:nvSpPr>
          <p:cNvPr id="34820" name="Slide Number Placeholder 3"/>
          <p:cNvSpPr>
            <a:spLocks noGrp="1"/>
          </p:cNvSpPr>
          <p:nvPr>
            <p:ph type="sldNum" sz="quarter" idx="5"/>
          </p:nvPr>
        </p:nvSpPr>
        <p:spPr bwMode="auto">
          <a:noFill/>
          <a:ln>
            <a:miter lim="800000"/>
            <a:headEnd/>
            <a:tailEnd/>
          </a:ln>
        </p:spPr>
        <p:txBody>
          <a:bodyPr/>
          <a:lstStyle/>
          <a:p>
            <a:fld id="{06DCFE5C-278E-4D89-87C2-E9462E1456B9}" type="slidenum">
              <a:rPr lang="he-IL"/>
              <a:pPr/>
              <a:t>15</a:t>
            </a:fld>
            <a:endParaRPr lang="he-IL"/>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a:lstStyle/>
          <a:p>
            <a:pPr eaLnBrk="1" hangingPunct="1">
              <a:spcBef>
                <a:spcPct val="0"/>
              </a:spcBef>
            </a:pPr>
            <a:endParaRPr lang="he-IL"/>
          </a:p>
        </p:txBody>
      </p:sp>
      <p:sp>
        <p:nvSpPr>
          <p:cNvPr id="35844" name="Slide Number Placeholder 3"/>
          <p:cNvSpPr>
            <a:spLocks noGrp="1"/>
          </p:cNvSpPr>
          <p:nvPr>
            <p:ph type="sldNum" sz="quarter" idx="5"/>
          </p:nvPr>
        </p:nvSpPr>
        <p:spPr bwMode="auto">
          <a:noFill/>
          <a:ln>
            <a:miter lim="800000"/>
            <a:headEnd/>
            <a:tailEnd/>
          </a:ln>
        </p:spPr>
        <p:txBody>
          <a:bodyPr/>
          <a:lstStyle/>
          <a:p>
            <a:fld id="{0F56D3E4-5D36-45D1-8CB1-8B2B62A676B8}" type="slidenum">
              <a:rPr lang="he-IL"/>
              <a:pPr/>
              <a:t>16</a:t>
            </a:fld>
            <a:endParaRPr lang="he-IL"/>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a:lstStyle/>
          <a:p>
            <a:endParaRPr lang="he-IL"/>
          </a:p>
        </p:txBody>
      </p:sp>
      <p:sp>
        <p:nvSpPr>
          <p:cNvPr id="36868" name="Slide Number Placeholder 3"/>
          <p:cNvSpPr>
            <a:spLocks noGrp="1"/>
          </p:cNvSpPr>
          <p:nvPr>
            <p:ph type="sldNum" sz="quarter" idx="5"/>
          </p:nvPr>
        </p:nvSpPr>
        <p:spPr bwMode="auto">
          <a:noFill/>
          <a:ln>
            <a:miter lim="800000"/>
            <a:headEnd/>
            <a:tailEnd/>
          </a:ln>
        </p:spPr>
        <p:txBody>
          <a:bodyPr/>
          <a:lstStyle/>
          <a:p>
            <a:fld id="{2A12C463-05B4-4ADD-B9D2-DBBD9CA784DB}" type="slidenum">
              <a:rPr lang="he-IL"/>
              <a:pPr/>
              <a:t>17</a:t>
            </a:fld>
            <a:endParaRPr lang="he-IL"/>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a:lstStyle/>
          <a:p>
            <a:pPr eaLnBrk="1" hangingPunct="1">
              <a:spcBef>
                <a:spcPct val="0"/>
              </a:spcBef>
            </a:pPr>
            <a:endParaRPr lang="he-IL"/>
          </a:p>
        </p:txBody>
      </p:sp>
      <p:sp>
        <p:nvSpPr>
          <p:cNvPr id="27652" name="Slide Number Placeholder 3"/>
          <p:cNvSpPr>
            <a:spLocks noGrp="1"/>
          </p:cNvSpPr>
          <p:nvPr>
            <p:ph type="sldNum" sz="quarter" idx="5"/>
          </p:nvPr>
        </p:nvSpPr>
        <p:spPr bwMode="auto">
          <a:noFill/>
          <a:ln>
            <a:miter lim="800000"/>
            <a:headEnd/>
            <a:tailEnd/>
          </a:ln>
        </p:spPr>
        <p:txBody>
          <a:bodyPr/>
          <a:lstStyle/>
          <a:p>
            <a:fld id="{4619A366-4361-431D-B055-16CEB81046BC}" type="slidenum">
              <a:rPr lang="he-IL"/>
              <a:pPr/>
              <a:t>18</a:t>
            </a:fld>
            <a:endParaRPr lang="he-IL"/>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a:lstStyle/>
          <a:p>
            <a:pPr eaLnBrk="1" hangingPunct="1">
              <a:spcBef>
                <a:spcPct val="0"/>
              </a:spcBef>
            </a:pPr>
            <a:endParaRPr lang="he-IL"/>
          </a:p>
        </p:txBody>
      </p:sp>
      <p:sp>
        <p:nvSpPr>
          <p:cNvPr id="28676" name="Slide Number Placeholder 3"/>
          <p:cNvSpPr>
            <a:spLocks noGrp="1"/>
          </p:cNvSpPr>
          <p:nvPr>
            <p:ph type="sldNum" sz="quarter" idx="5"/>
          </p:nvPr>
        </p:nvSpPr>
        <p:spPr bwMode="auto">
          <a:noFill/>
          <a:ln>
            <a:miter lim="800000"/>
            <a:headEnd/>
            <a:tailEnd/>
          </a:ln>
        </p:spPr>
        <p:txBody>
          <a:bodyPr/>
          <a:lstStyle/>
          <a:p>
            <a:fld id="{E9E6CF11-D8AB-4367-BC5D-AD97A53A8693}" type="slidenum">
              <a:rPr lang="he-IL"/>
              <a:pPr/>
              <a:t>19</a:t>
            </a:fld>
            <a:endParaRPr lang="he-IL"/>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bwMode="auto">
          <a:noFill/>
          <a:ln>
            <a:miter lim="800000"/>
            <a:headEnd/>
            <a:tailEnd/>
          </a:ln>
        </p:spPr>
        <p:txBody>
          <a:bodyPr/>
          <a:lstStyle/>
          <a:p>
            <a:fld id="{0907037A-3587-425D-A269-7A1FBC6471BC}" type="slidenum">
              <a:rPr lang="he-IL">
                <a:latin typeface="Arial" pitchFamily="34" charset="0"/>
                <a:cs typeface="Arial" pitchFamily="34" charset="0"/>
              </a:rPr>
              <a:pPr/>
              <a:t>20</a:t>
            </a:fld>
            <a:endParaRPr lang="en-US">
              <a:latin typeface="Arial" pitchFamily="34" charset="0"/>
              <a:cs typeface="Arial" pitchFamily="34" charset="0"/>
            </a:endParaRPr>
          </a:p>
        </p:txBody>
      </p:sp>
      <p:sp>
        <p:nvSpPr>
          <p:cNvPr id="31747" name="Rectangle 2"/>
          <p:cNvSpPr>
            <a:spLocks noGrp="1" noRot="1" noChangeAspect="1" noChangeArrowheads="1" noTextEdit="1"/>
          </p:cNvSpPr>
          <p:nvPr>
            <p:ph type="sldImg"/>
          </p:nvPr>
        </p:nvSpPr>
        <p:spPr bwMode="auto">
          <a:xfrm>
            <a:off x="1144588" y="685800"/>
            <a:ext cx="4572000" cy="3429000"/>
          </a:xfrm>
          <a:noFill/>
          <a:ln>
            <a:solidFill>
              <a:srgbClr val="000000"/>
            </a:solidFill>
            <a:miter lim="800000"/>
            <a:headEnd/>
            <a:tailEnd/>
          </a:ln>
        </p:spPr>
      </p:sp>
      <p:sp>
        <p:nvSpPr>
          <p:cNvPr id="31748" name="Rectangle 3"/>
          <p:cNvSpPr>
            <a:spLocks noGrp="1" noChangeArrowheads="1"/>
          </p:cNvSpPr>
          <p:nvPr>
            <p:ph type="body" idx="1"/>
          </p:nvPr>
        </p:nvSpPr>
        <p:spPr bwMode="auto">
          <a:noFill/>
        </p:spPr>
        <p:txBody>
          <a:bodyPr/>
          <a:lstStyle/>
          <a:p>
            <a:pPr eaLnBrk="1" hangingPunct="1"/>
            <a:endParaRPr lang="en-US">
              <a:latin typeface="Arial" pitchFamily="34" charset="0"/>
              <a:cs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6B348E29-3647-448F-AA63-8910D6BBED32}" type="slidenum">
              <a:rPr lang="he-IL" smtClean="0">
                <a:latin typeface="Arial" pitchFamily="34" charset="0"/>
                <a:cs typeface="Arial" pitchFamily="34" charset="0"/>
              </a:rPr>
              <a:pPr/>
              <a:t>21</a:t>
            </a:fld>
            <a:endParaRPr lang="en-US">
              <a:latin typeface="Arial" pitchFamily="34" charset="0"/>
              <a:cs typeface="Arial" pitchFamily="34" charset="0"/>
            </a:endParaRPr>
          </a:p>
        </p:txBody>
      </p:sp>
      <p:sp>
        <p:nvSpPr>
          <p:cNvPr id="55299" name="Rectangle 7"/>
          <p:cNvSpPr txBox="1">
            <a:spLocks noGrp="1" noChangeArrowheads="1"/>
          </p:cNvSpPr>
          <p:nvPr/>
        </p:nvSpPr>
        <p:spPr bwMode="auto">
          <a:xfrm>
            <a:off x="1588" y="8685213"/>
            <a:ext cx="2971800" cy="457200"/>
          </a:xfrm>
          <a:prstGeom prst="rect">
            <a:avLst/>
          </a:prstGeom>
          <a:noFill/>
          <a:ln w="9525">
            <a:noFill/>
            <a:miter lim="800000"/>
            <a:headEnd/>
            <a:tailEnd/>
          </a:ln>
        </p:spPr>
        <p:txBody>
          <a:bodyPr anchor="b"/>
          <a:lstStyle/>
          <a:p>
            <a:pPr rtl="1" eaLnBrk="1" hangingPunct="1"/>
            <a:fld id="{E40700CE-221E-4121-8911-5C5082B4E63B}" type="slidenum">
              <a:rPr lang="he-IL" sz="1200"/>
              <a:pPr rtl="1" eaLnBrk="1" hangingPunct="1"/>
              <a:t>21</a:t>
            </a:fld>
            <a:endParaRPr lang="en-US" sz="1200"/>
          </a:p>
        </p:txBody>
      </p:sp>
      <p:sp>
        <p:nvSpPr>
          <p:cNvPr id="55300" name="Rectangle 7"/>
          <p:cNvSpPr txBox="1">
            <a:spLocks noGrp="1" noChangeArrowheads="1"/>
          </p:cNvSpPr>
          <p:nvPr/>
        </p:nvSpPr>
        <p:spPr bwMode="auto">
          <a:xfrm>
            <a:off x="1588" y="8685213"/>
            <a:ext cx="2971800" cy="457200"/>
          </a:xfrm>
          <a:prstGeom prst="rect">
            <a:avLst/>
          </a:prstGeom>
          <a:noFill/>
          <a:ln w="9525">
            <a:noFill/>
            <a:miter lim="800000"/>
            <a:headEnd/>
            <a:tailEnd/>
          </a:ln>
        </p:spPr>
        <p:txBody>
          <a:bodyPr anchor="b"/>
          <a:lstStyle/>
          <a:p>
            <a:pPr rtl="1" eaLnBrk="1" hangingPunct="1"/>
            <a:fld id="{824158F2-29F4-4ED0-83C9-2BCCE031C0AF}" type="slidenum">
              <a:rPr lang="he-IL" sz="1200"/>
              <a:pPr rtl="1" eaLnBrk="1" hangingPunct="1"/>
              <a:t>21</a:t>
            </a:fld>
            <a:endParaRPr lang="en-US" sz="1200"/>
          </a:p>
        </p:txBody>
      </p:sp>
      <p:sp>
        <p:nvSpPr>
          <p:cNvPr id="55301" name="Rectangle 2"/>
          <p:cNvSpPr>
            <a:spLocks noGrp="1" noRot="1" noChangeAspect="1" noChangeArrowheads="1" noTextEdit="1"/>
          </p:cNvSpPr>
          <p:nvPr>
            <p:ph type="sldImg"/>
          </p:nvPr>
        </p:nvSpPr>
        <p:spPr>
          <a:xfrm>
            <a:off x="1144588" y="685800"/>
            <a:ext cx="4572000" cy="3429000"/>
          </a:xfrm>
          <a:ln/>
        </p:spPr>
      </p:sp>
      <p:sp>
        <p:nvSpPr>
          <p:cNvPr id="55302" name="Rectangle 3"/>
          <p:cNvSpPr>
            <a:spLocks noGrp="1" noChangeArrowheads="1"/>
          </p:cNvSpPr>
          <p:nvPr>
            <p:ph type="body" idx="1"/>
          </p:nvPr>
        </p:nvSpPr>
        <p:spPr>
          <a:noFill/>
          <a:ln/>
        </p:spPr>
        <p:txBody>
          <a:bodyPr/>
          <a:lstStyle/>
          <a:p>
            <a:pPr eaLnBrk="1" hangingPunct="1"/>
            <a:endParaRPr lang="en-US">
              <a:latin typeface="Arial" pitchFamily="34" charset="0"/>
              <a:cs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6B348E29-3647-448F-AA63-8910D6BBED32}" type="slidenum">
              <a:rPr lang="he-IL" smtClean="0">
                <a:latin typeface="Arial" pitchFamily="34" charset="0"/>
                <a:cs typeface="Arial" pitchFamily="34" charset="0"/>
              </a:rPr>
              <a:pPr/>
              <a:t>22</a:t>
            </a:fld>
            <a:endParaRPr lang="en-US">
              <a:latin typeface="Arial" pitchFamily="34" charset="0"/>
              <a:cs typeface="Arial" pitchFamily="34" charset="0"/>
            </a:endParaRPr>
          </a:p>
        </p:txBody>
      </p:sp>
      <p:sp>
        <p:nvSpPr>
          <p:cNvPr id="55299" name="Rectangle 7"/>
          <p:cNvSpPr txBox="1">
            <a:spLocks noGrp="1" noChangeArrowheads="1"/>
          </p:cNvSpPr>
          <p:nvPr/>
        </p:nvSpPr>
        <p:spPr bwMode="auto">
          <a:xfrm>
            <a:off x="1588" y="8685213"/>
            <a:ext cx="2971800" cy="457200"/>
          </a:xfrm>
          <a:prstGeom prst="rect">
            <a:avLst/>
          </a:prstGeom>
          <a:noFill/>
          <a:ln w="9525">
            <a:noFill/>
            <a:miter lim="800000"/>
            <a:headEnd/>
            <a:tailEnd/>
          </a:ln>
        </p:spPr>
        <p:txBody>
          <a:bodyPr anchor="b"/>
          <a:lstStyle/>
          <a:p>
            <a:pPr rtl="1" eaLnBrk="1" hangingPunct="1"/>
            <a:fld id="{E40700CE-221E-4121-8911-5C5082B4E63B}" type="slidenum">
              <a:rPr lang="he-IL" sz="1200"/>
              <a:pPr rtl="1" eaLnBrk="1" hangingPunct="1"/>
              <a:t>22</a:t>
            </a:fld>
            <a:endParaRPr lang="en-US" sz="1200"/>
          </a:p>
        </p:txBody>
      </p:sp>
      <p:sp>
        <p:nvSpPr>
          <p:cNvPr id="55300" name="Rectangle 7"/>
          <p:cNvSpPr txBox="1">
            <a:spLocks noGrp="1" noChangeArrowheads="1"/>
          </p:cNvSpPr>
          <p:nvPr/>
        </p:nvSpPr>
        <p:spPr bwMode="auto">
          <a:xfrm>
            <a:off x="1588" y="8685213"/>
            <a:ext cx="2971800" cy="457200"/>
          </a:xfrm>
          <a:prstGeom prst="rect">
            <a:avLst/>
          </a:prstGeom>
          <a:noFill/>
          <a:ln w="9525">
            <a:noFill/>
            <a:miter lim="800000"/>
            <a:headEnd/>
            <a:tailEnd/>
          </a:ln>
        </p:spPr>
        <p:txBody>
          <a:bodyPr anchor="b"/>
          <a:lstStyle/>
          <a:p>
            <a:pPr rtl="1" eaLnBrk="1" hangingPunct="1"/>
            <a:fld id="{824158F2-29F4-4ED0-83C9-2BCCE031C0AF}" type="slidenum">
              <a:rPr lang="he-IL" sz="1200"/>
              <a:pPr rtl="1" eaLnBrk="1" hangingPunct="1"/>
              <a:t>22</a:t>
            </a:fld>
            <a:endParaRPr lang="en-US" sz="1200"/>
          </a:p>
        </p:txBody>
      </p:sp>
      <p:sp>
        <p:nvSpPr>
          <p:cNvPr id="55301" name="Rectangle 2"/>
          <p:cNvSpPr>
            <a:spLocks noGrp="1" noRot="1" noChangeAspect="1" noChangeArrowheads="1" noTextEdit="1"/>
          </p:cNvSpPr>
          <p:nvPr>
            <p:ph type="sldImg"/>
          </p:nvPr>
        </p:nvSpPr>
        <p:spPr>
          <a:xfrm>
            <a:off x="1144588" y="685800"/>
            <a:ext cx="4572000" cy="3429000"/>
          </a:xfrm>
          <a:ln/>
        </p:spPr>
      </p:sp>
      <p:sp>
        <p:nvSpPr>
          <p:cNvPr id="55302" name="Rectangle 3"/>
          <p:cNvSpPr>
            <a:spLocks noGrp="1" noChangeArrowheads="1"/>
          </p:cNvSpPr>
          <p:nvPr>
            <p:ph type="body" idx="1"/>
          </p:nvPr>
        </p:nvSpPr>
        <p:spPr>
          <a:noFill/>
          <a:ln/>
        </p:spPr>
        <p:txBody>
          <a:bodyPr/>
          <a:lstStyle/>
          <a:p>
            <a:pPr eaLnBrk="1" hangingPunct="1"/>
            <a:endParaRPr lang="en-US">
              <a:latin typeface="Arial" pitchFamily="34" charset="0"/>
              <a:cs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txBox="1">
            <a:spLocks noGrp="1" noChangeArrowheads="1"/>
          </p:cNvSpPr>
          <p:nvPr/>
        </p:nvSpPr>
        <p:spPr bwMode="auto">
          <a:xfrm>
            <a:off x="1588" y="8685213"/>
            <a:ext cx="2971800" cy="457200"/>
          </a:xfrm>
          <a:prstGeom prst="rect">
            <a:avLst/>
          </a:prstGeom>
          <a:noFill/>
          <a:ln w="9525">
            <a:noFill/>
            <a:miter lim="800000"/>
            <a:headEnd/>
            <a:tailEnd/>
          </a:ln>
        </p:spPr>
        <p:txBody>
          <a:bodyPr anchor="b"/>
          <a:lstStyle/>
          <a:p>
            <a:pPr rtl="1" eaLnBrk="1" hangingPunct="1"/>
            <a:fld id="{A9F94EC2-7A6D-4DE6-9889-4AB4EB527357}" type="slidenum">
              <a:rPr lang="he-IL" sz="1200"/>
              <a:pPr rtl="1" eaLnBrk="1" hangingPunct="1"/>
              <a:t>27</a:t>
            </a:fld>
            <a:endParaRPr lang="en-US" sz="1200"/>
          </a:p>
        </p:txBody>
      </p:sp>
      <p:sp>
        <p:nvSpPr>
          <p:cNvPr id="56323" name="Rectangle 7"/>
          <p:cNvSpPr txBox="1">
            <a:spLocks noGrp="1" noChangeArrowheads="1"/>
          </p:cNvSpPr>
          <p:nvPr/>
        </p:nvSpPr>
        <p:spPr bwMode="auto">
          <a:xfrm>
            <a:off x="1588" y="8685213"/>
            <a:ext cx="2971800" cy="457200"/>
          </a:xfrm>
          <a:prstGeom prst="rect">
            <a:avLst/>
          </a:prstGeom>
          <a:noFill/>
          <a:ln w="9525">
            <a:noFill/>
            <a:miter lim="800000"/>
            <a:headEnd/>
            <a:tailEnd/>
          </a:ln>
        </p:spPr>
        <p:txBody>
          <a:bodyPr anchor="b"/>
          <a:lstStyle/>
          <a:p>
            <a:pPr rtl="1" eaLnBrk="1" hangingPunct="1"/>
            <a:fld id="{DD166126-706A-466C-B21C-2BF932F933A2}" type="slidenum">
              <a:rPr lang="he-IL" sz="1200"/>
              <a:pPr rtl="1" eaLnBrk="1" hangingPunct="1"/>
              <a:t>27</a:t>
            </a:fld>
            <a:endParaRPr lang="en-US" sz="1200"/>
          </a:p>
        </p:txBody>
      </p:sp>
      <p:sp>
        <p:nvSpPr>
          <p:cNvPr id="56324" name="Rectangle 7"/>
          <p:cNvSpPr txBox="1">
            <a:spLocks noGrp="1" noChangeArrowheads="1"/>
          </p:cNvSpPr>
          <p:nvPr/>
        </p:nvSpPr>
        <p:spPr bwMode="auto">
          <a:xfrm>
            <a:off x="1588" y="8685213"/>
            <a:ext cx="2971800" cy="457200"/>
          </a:xfrm>
          <a:prstGeom prst="rect">
            <a:avLst/>
          </a:prstGeom>
          <a:noFill/>
          <a:ln w="9525">
            <a:noFill/>
            <a:miter lim="800000"/>
            <a:headEnd/>
            <a:tailEnd/>
          </a:ln>
        </p:spPr>
        <p:txBody>
          <a:bodyPr anchor="b"/>
          <a:lstStyle/>
          <a:p>
            <a:pPr rtl="1" eaLnBrk="1" hangingPunct="1"/>
            <a:fld id="{C5D6125C-4296-4CA1-B612-304C1DCE39B6}" type="slidenum">
              <a:rPr lang="he-IL" sz="1200"/>
              <a:pPr rtl="1" eaLnBrk="1" hangingPunct="1"/>
              <a:t>27</a:t>
            </a:fld>
            <a:endParaRPr lang="en-US" sz="1200"/>
          </a:p>
        </p:txBody>
      </p:sp>
      <p:sp>
        <p:nvSpPr>
          <p:cNvPr id="56325" name="Rectangle 2"/>
          <p:cNvSpPr>
            <a:spLocks noGrp="1" noRot="1" noChangeAspect="1" noChangeArrowheads="1" noTextEdit="1"/>
          </p:cNvSpPr>
          <p:nvPr>
            <p:ph type="sldImg"/>
          </p:nvPr>
        </p:nvSpPr>
        <p:spPr>
          <a:xfrm>
            <a:off x="1144588" y="685800"/>
            <a:ext cx="4572000" cy="3429000"/>
          </a:xfrm>
          <a:ln/>
        </p:spPr>
      </p:sp>
      <p:sp>
        <p:nvSpPr>
          <p:cNvPr id="2" name="Rectangle 3"/>
          <p:cNvSpPr>
            <a:spLocks noGrp="1" noChangeArrowheads="1"/>
          </p:cNvSpPr>
          <p:nvPr>
            <p:ph type="body" idx="1"/>
          </p:nvPr>
        </p:nvSpPr>
        <p:spPr/>
        <p:txBody>
          <a:bodyPr/>
          <a:lstStyle/>
          <a:p>
            <a:pPr eaLnBrk="1" hangingPunct="1">
              <a:spcBef>
                <a:spcPct val="50000"/>
              </a:spcBef>
              <a:defRPr/>
            </a:pPr>
            <a:r>
              <a:rPr lang="he-IL">
                <a:effectLst>
                  <a:outerShdw blurRad="38100" dist="38100" dir="2700000" algn="tl">
                    <a:srgbClr val="C0C0C0"/>
                  </a:outerShdw>
                </a:effectLst>
              </a:rPr>
              <a:t>מבחינת המורה: מאפשר לתכנן הוראה ולהעריך אותה</a:t>
            </a:r>
          </a:p>
          <a:p>
            <a:pPr eaLnBrk="1" hangingPunct="1">
              <a:spcBef>
                <a:spcPct val="50000"/>
              </a:spcBef>
              <a:defRPr/>
            </a:pPr>
            <a:r>
              <a:rPr lang="he-IL">
                <a:effectLst>
                  <a:outerShdw blurRad="38100" dist="38100" dir="2700000" algn="tl">
                    <a:srgbClr val="C0C0C0"/>
                  </a:outerShdw>
                </a:effectLst>
              </a:rPr>
              <a:t>קיים הבדל מגדרי בתהליך הבניית הידע - בנות מתקשות ליצרו ידע חדש ללא הבנה.</a:t>
            </a:r>
          </a:p>
          <a:p>
            <a:pPr eaLnBrk="1" hangingPunct="1">
              <a:defRPr/>
            </a:pPr>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he-IL"/>
          </a:p>
        </p:txBody>
      </p:sp>
      <p:sp>
        <p:nvSpPr>
          <p:cNvPr id="4" name="Slide Number Placeholder 3"/>
          <p:cNvSpPr>
            <a:spLocks noGrp="1"/>
          </p:cNvSpPr>
          <p:nvPr>
            <p:ph type="sldNum" sz="quarter" idx="10"/>
          </p:nvPr>
        </p:nvSpPr>
        <p:spPr/>
        <p:txBody>
          <a:bodyPr/>
          <a:lstStyle/>
          <a:p>
            <a:pPr>
              <a:defRPr/>
            </a:pPr>
            <a:fld id="{8F71B1C5-2AD1-44D6-B55C-797F48BF5729}" type="slidenum">
              <a:rPr lang="he-IL" smtClean="0"/>
              <a:pPr>
                <a:defRPr/>
              </a:pPr>
              <a:t>28</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he-IL"/>
          </a:p>
        </p:txBody>
      </p:sp>
      <p:sp>
        <p:nvSpPr>
          <p:cNvPr id="4" name="Slide Number Placeholder 3"/>
          <p:cNvSpPr>
            <a:spLocks noGrp="1"/>
          </p:cNvSpPr>
          <p:nvPr>
            <p:ph type="sldNum" sz="quarter" idx="10"/>
          </p:nvPr>
        </p:nvSpPr>
        <p:spPr/>
        <p:txBody>
          <a:bodyPr/>
          <a:lstStyle/>
          <a:p>
            <a:pPr>
              <a:defRPr/>
            </a:pPr>
            <a:fld id="{8F71B1C5-2AD1-44D6-B55C-797F48BF5729}" type="slidenum">
              <a:rPr lang="he-IL" smtClean="0"/>
              <a:pPr>
                <a:defRPr/>
              </a:pPr>
              <a:t>29</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p:spPr>
        <p:txBody>
          <a:bodyPr/>
          <a:lstStyle/>
          <a:p>
            <a:r>
              <a:rPr lang="he-IL">
                <a:latin typeface="Arial" pitchFamily="34" charset="0"/>
                <a:cs typeface="Arial" pitchFamily="34" charset="0"/>
              </a:rPr>
              <a:t>הפעם זה אותו המעגל, אך ללא האלקטרונים הנעים, ובכיוון המוסכם</a:t>
            </a:r>
            <a:endParaRPr lang="en-US">
              <a:latin typeface="Arial" pitchFamily="34" charset="0"/>
              <a:cs typeface="Arial"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he-IL"/>
          </a:p>
        </p:txBody>
      </p:sp>
      <p:sp>
        <p:nvSpPr>
          <p:cNvPr id="4" name="Slide Number Placeholder 3"/>
          <p:cNvSpPr>
            <a:spLocks noGrp="1"/>
          </p:cNvSpPr>
          <p:nvPr>
            <p:ph type="sldNum" sz="quarter" idx="10"/>
          </p:nvPr>
        </p:nvSpPr>
        <p:spPr/>
        <p:txBody>
          <a:bodyPr/>
          <a:lstStyle/>
          <a:p>
            <a:pPr>
              <a:defRPr/>
            </a:pPr>
            <a:fld id="{8F71B1C5-2AD1-44D6-B55C-797F48BF5729}" type="slidenum">
              <a:rPr lang="he-IL" smtClean="0"/>
              <a:pPr>
                <a:defRPr/>
              </a:pPr>
              <a:t>31</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p:spPr>
        <p:txBody>
          <a:bodyPr/>
          <a:lstStyle/>
          <a:p>
            <a:r>
              <a:rPr lang="he-IL">
                <a:latin typeface="Arial" pitchFamily="34" charset="0"/>
                <a:cs typeface="Arial" pitchFamily="34" charset="0"/>
              </a:rPr>
              <a:t>צד ימין: אטום אבץ שבאלקטרודה מתפרק – יון אבץ יוצא לתמיסה, ואלקטרון נותר בה  </a:t>
            </a:r>
            <a:r>
              <a:rPr lang="en-US">
                <a:latin typeface="Arial" pitchFamily="34" charset="0"/>
                <a:cs typeface="Arial" pitchFamily="34" charset="0"/>
              </a:rPr>
              <a:t>Zn &gt;&gt; Zn++ + 2e-</a:t>
            </a:r>
            <a:endParaRPr lang="he-IL">
              <a:latin typeface="Arial" pitchFamily="34" charset="0"/>
              <a:cs typeface="Arial" pitchFamily="34" charset="0"/>
            </a:endParaRPr>
          </a:p>
          <a:p>
            <a:r>
              <a:rPr lang="he-IL">
                <a:latin typeface="Arial" pitchFamily="34" charset="0"/>
                <a:cs typeface="Arial" pitchFamily="34" charset="0"/>
              </a:rPr>
              <a:t>צד שמאל: יון אמוניה נצמד למתכת ולוקח ממנה אלקטרונים, ובכך הופך לאטום ניטרלי. צריך מתווך נוסף לתהליך (תחמוצת המנגן) שמצוי בתמיסה כאטום ניטרלי כל הזמן.</a:t>
            </a:r>
            <a:endParaRPr lang="en-US">
              <a:latin typeface="Arial" pitchFamily="34" charset="0"/>
              <a:cs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p:spPr>
        <p:txBody>
          <a:bodyPr/>
          <a:lstStyle/>
          <a:p>
            <a:endParaRPr lang="en-US">
              <a:latin typeface="Arial" pitchFamily="34" charset="0"/>
              <a:cs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he-IL"/>
          </a:p>
        </p:txBody>
      </p:sp>
      <p:sp>
        <p:nvSpPr>
          <p:cNvPr id="4" name="Slide Number Placeholder 3"/>
          <p:cNvSpPr>
            <a:spLocks noGrp="1"/>
          </p:cNvSpPr>
          <p:nvPr>
            <p:ph type="sldNum" sz="quarter" idx="10"/>
          </p:nvPr>
        </p:nvSpPr>
        <p:spPr/>
        <p:txBody>
          <a:bodyPr/>
          <a:lstStyle/>
          <a:p>
            <a:pPr>
              <a:defRPr/>
            </a:pPr>
            <a:fld id="{8F71B1C5-2AD1-44D6-B55C-797F48BF5729}" type="slidenum">
              <a:rPr lang="he-IL" smtClean="0"/>
              <a:pPr>
                <a:defRPr/>
              </a:pPr>
              <a:t>34</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he-IL"/>
          </a:p>
        </p:txBody>
      </p:sp>
      <p:sp>
        <p:nvSpPr>
          <p:cNvPr id="4" name="Slide Number Placeholder 3"/>
          <p:cNvSpPr>
            <a:spLocks noGrp="1"/>
          </p:cNvSpPr>
          <p:nvPr>
            <p:ph type="sldNum" sz="quarter" idx="10"/>
          </p:nvPr>
        </p:nvSpPr>
        <p:spPr/>
        <p:txBody>
          <a:bodyPr/>
          <a:lstStyle/>
          <a:p>
            <a:pPr>
              <a:defRPr/>
            </a:pPr>
            <a:fld id="{8F71B1C5-2AD1-44D6-B55C-797F48BF5729}" type="slidenum">
              <a:rPr lang="he-IL" smtClean="0"/>
              <a:pPr>
                <a:defRPr/>
              </a:pPr>
              <a:t>35</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a:lstStyle/>
          <a:p>
            <a:pPr eaLnBrk="1" hangingPunct="1">
              <a:spcBef>
                <a:spcPct val="0"/>
              </a:spcBef>
            </a:pPr>
            <a:endParaRPr lang="he-IL"/>
          </a:p>
        </p:txBody>
      </p:sp>
      <p:sp>
        <p:nvSpPr>
          <p:cNvPr id="32772" name="Slide Number Placeholder 3"/>
          <p:cNvSpPr>
            <a:spLocks noGrp="1"/>
          </p:cNvSpPr>
          <p:nvPr>
            <p:ph type="sldNum" sz="quarter" idx="5"/>
          </p:nvPr>
        </p:nvSpPr>
        <p:spPr bwMode="auto">
          <a:noFill/>
          <a:ln>
            <a:miter lim="800000"/>
            <a:headEnd/>
            <a:tailEnd/>
          </a:ln>
        </p:spPr>
        <p:txBody>
          <a:bodyPr/>
          <a:lstStyle/>
          <a:p>
            <a:fld id="{FDD5A69A-CF85-465F-B3B3-A7BFC12554CE}" type="slidenum">
              <a:rPr lang="he-IL"/>
              <a:pPr/>
              <a:t>36</a:t>
            </a:fld>
            <a:endParaRPr lang="he-I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he-IL"/>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he-IL"/>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14702B2-131E-475D-89BA-EACE6208FC3F}"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he-IL"/>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E19F61C-B906-4F30-BC78-2912E08C62B9}"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a:t>Click to edit Master title style</a:t>
            </a:r>
            <a:endParaRPr lang="he-I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833BBA1-530C-4E6B-95C3-D4C60B53D09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he-IL"/>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68E6FF1-3C66-4325-9E2A-6EC17F393B0D}"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he-I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BB768B93-54BB-40D1-92ED-3A3F752FA7B4}"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he-IL"/>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766BA127-9A97-496A-8418-760091C3A36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0DD2D73-0E3D-45CB-9DC8-59EBACDB4F31}"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a:t>Click to edit Master title style</a:t>
            </a:r>
            <a:endParaRPr lang="he-I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7B7D0EC-9F8F-4DFD-9C6C-DD11C2A5E256}"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a:t>Click to edit Master title style</a:t>
            </a:r>
            <a:endParaRPr lang="he-IL"/>
          </a:p>
        </p:txBody>
      </p:sp>
      <p:sp>
        <p:nvSpPr>
          <p:cNvPr id="3" name="Picture Placeholder 2"/>
          <p:cNvSpPr>
            <a:spLocks noGrp="1"/>
          </p:cNvSpPr>
          <p:nvPr>
            <p:ph type="pic" idx="1"/>
          </p:nvPr>
        </p:nvSpPr>
        <p:spPr>
          <a:xfrm>
            <a:off x="1792288" y="612775"/>
            <a:ext cx="54864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e-IL"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7A12725-B199-4F3F-9C03-7C3C97947706}"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he-IL"/>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F952E71-0A2F-4EF2-8A97-2E19FB50110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he-IL"/>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86D0CD6-81CA-4340-8C2F-E1BB3E4DFD4B}"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ea typeface="+mn-ea"/>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ea typeface="+mn-ea"/>
              </a:defRPr>
            </a:lvl1pPr>
          </a:lstStyle>
          <a:p>
            <a:pPr>
              <a:defRPr/>
            </a:pPr>
            <a:endParaRPr lang="en-US"/>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ea typeface="+mn-ea"/>
              </a:defRPr>
            </a:lvl1pPr>
          </a:lstStyle>
          <a:p>
            <a:pPr>
              <a:defRPr/>
            </a:pPr>
            <a:fld id="{3FB785F6-F381-42E5-A057-6690167F1B4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1" eaLnBrk="0" fontAlgn="base" hangingPunct="0">
        <a:spcBef>
          <a:spcPct val="0"/>
        </a:spcBef>
        <a:spcAft>
          <a:spcPct val="0"/>
        </a:spcAft>
        <a:defRPr sz="4400" kern="1200">
          <a:solidFill>
            <a:schemeClr val="tx1"/>
          </a:solidFill>
          <a:latin typeface="+mj-lt"/>
          <a:ea typeface="+mj-ea"/>
          <a:cs typeface="+mj-cs"/>
        </a:defRPr>
      </a:lvl1pPr>
      <a:lvl2pPr algn="ctr" rtl="1" eaLnBrk="0" fontAlgn="base" hangingPunct="0">
        <a:spcBef>
          <a:spcPct val="0"/>
        </a:spcBef>
        <a:spcAft>
          <a:spcPct val="0"/>
        </a:spcAft>
        <a:defRPr sz="44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44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44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r" rtl="1"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r" rtl="1"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r" rtl="1"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r" rtl="1"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rianit.edu-negev.gov.il/sacharas/cp/homepage/Images/%D7%97%D7%A9%D7%9E%D7%9C%20%D7%91%D7%91%D7%99%D7%AA.gif"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hyperlink" Target="http://www.youtube.com/watch?v=0rWju2Wi9hg&amp;noredirect=1" TargetMode="Externa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hyperlink" Target="http://www.orianit.edu-negev.gov.il/sacharas/cp/homepage/Images/%D7%97%D7%A9%D7%9E%D7%9C%20%D7%91%D7%91%D7%99%D7%AA.gif"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hyperlink" Target="http://upload.kipa.co.il/bikorim/9162-2965.jpg" TargetMode="External"/><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hyperlink" Target="http://linetpro.d-campus.net/nodewebimages/24470/orot1.jpg" TargetMode="External"/><Relationship Id="rId5" Type="http://schemas.openxmlformats.org/officeDocument/2006/relationships/hyperlink" Target="http://www.wikicar.co.il/Portals/6/%D7%9E%D7%A6%D7%91%D7%A8.jpg" TargetMode="External"/><Relationship Id="rId4" Type="http://schemas.openxmlformats.org/officeDocument/2006/relationships/hyperlink" Target="http://www.cultwatch.com/Graphics/Battry.JPG"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hyperlink" Target="http://www.cultwatch.com/Graphics/Battry.JPG" TargetMode="External"/><Relationship Id="rId7" Type="http://schemas.openxmlformats.org/officeDocument/2006/relationships/hyperlink" Target="http://linetpro.d-campus.net/nodewebimages/24470/orot1.jpg"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hyperlink" Target="http://www.wikicar.co.il/Portals/6/%D7%9E%D7%A6%D7%91%D7%A8.jpg" TargetMode="Externa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8.wmf"/></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hyperlink" Target="http://www.hobby-li.co.il/Media/Uploads/%D7%97%D7%95%D7%98%D7%99_%D7%A0%D7%97%D7%95%D7%A9%D7%AA_%D7%9E%D7%A6%D7%95%D7%A4%D7%99%D7%9D_%D7%A1%D7%95%D7%A4%D7%99(1).jpg"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circuit.cet.ac.il/act1.aspx"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hyperlink" Target="http://upload.kipa.co.il/bikorim/9162-2965.jpg" TargetMode="Externa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ofekhigh.cet.ac.il/ShowItem.aspx?ItemID=dc2c57e5-0ad5-43a0-a3c9-fca544734eda&amp;lang=HEB"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circuit.cet.ac.il/act1.aspx"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hyperlink" Target="http://circuit.cet.ac.il/act3.aspx" TargetMode="External"/><Relationship Id="rId4" Type="http://schemas.openxmlformats.org/officeDocument/2006/relationships/hyperlink" Target="http://circuit.cet.ac.il/act2.aspx"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17.emf"/><Relationship Id="rId4" Type="http://schemas.openxmlformats.org/officeDocument/2006/relationships/oleObject" Target="../embeddings/oleObject2.bin"/></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jpeg"/></Relationships>
</file>

<file path=ppt/slides/_rels/slide24.xml.rels><?xml version="1.0" encoding="UTF-8" standalone="yes"?>
<Relationships xmlns="http://schemas.openxmlformats.org/package/2006/relationships"><Relationship Id="rId2" Type="http://schemas.openxmlformats.org/officeDocument/2006/relationships/hyperlink" Target="https://d.docs.live.net/0c4ca53efacbfee2/&#1492;&#1491;&#1512;&#1499;&#1493;&#1514;/&#1506;&#1502;&#1500;%201/&#1497;&#1505;&#1493;&#1491;&#1493;&#1514;%20&#1492;&#1495;&#1513;&#1502;&#1500;%20&#1493;&#1492;&#1488;&#1500;&#1511;&#1496;&#1512;&#1493;&#1504;&#1497;&#1511;&#1492;/&#1497;&#1495;&#1497;&#1491;&#1493;&#1514;%20&#1502;&#1497;&#1491;&#1492;%20&#1489;&#1495;&#1513;&#1502;&#1500;%20&#1493;&#1514;&#1512;&#1490;&#1497;&#1500;&#1497;%20&#1492;&#1502;&#1512;&#1492;.docx"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yo-yoo.co.il/findwords/tifmaker.htm?savegame=1569703119267%7C20%2C20%2C4.0%2C0%2C0%2C0%2C0%2C0%2C%2C%2C%2Cblack%2C%23FFFFFF%2C%23F2E41D%2C0%7C%u05E7%u05D5%u05DC%u05D5%u05E0%2C%u05D6%u05E8%u05DE%2C%u05DE%u05EA%u05D7%2C%u05D0%u05DC%u05E7%u05D8%u05E8%u05D5%u05E0%2C%u05E4%u05E8%u05D5%u05D8%u05D5%u05E0%2C%u05E0%u05D5%u05D9%u05E8%u05D5%u05E0%2C%u05D0%u05D8%u05D5%u05DE%2C%u05DE%u05D5%u05DC%u05D9%u05DB%2C%u05DE%u05D1%u05D5%u05D3%u05D3%2C%u05D7%u05E9%u05DE%u05DC%2C%u05DE%u05D8%u05E2%u05E0%u05D7%u05E9%u05DE%u05DC%u05D9%2C%u05D0%u05DE%u05E4%u05E8%2C%u05E1%u05D5%u05DC%u05DC%u05D4%2C%u05DE%u05E4%u05E1%u05E7%2C%u05DE%u05E2%u05D2%u05DC%u05D7%u05E9%u05DE%u05DC%u05D9%7C%7C%7C0%7C%7C%7C0" TargetMode="External"/><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16.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18.jpe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hyperlink" Target="http://faraday.physics.utoronto.ca/IYearLab/Intros/DCI/Flash/WaterAnalogy.html"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www.youtube.com/watch?v=-n1pSHzdahc&amp;feature=related"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hyperlink" Target="http://phet.colorado.edu/en/simulation/ohms-law" TargetMode="Externa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slideLayout" Target="../slideLayouts/slideLayout6.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914400" y="1143000"/>
            <a:ext cx="7162800" cy="2133600"/>
          </a:xfrm>
          <a:prstGeom prst="rect">
            <a:avLst/>
          </a:prstGeom>
          <a:noFill/>
          <a:ln w="9525">
            <a:noFill/>
            <a:miter lim="800000"/>
            <a:headEnd/>
            <a:tailEnd/>
          </a:ln>
        </p:spPr>
        <p:txBody>
          <a:bodyPr wrap="none" anchor="ctr"/>
          <a:lstStyle/>
          <a:p>
            <a:endParaRPr lang="he-IL"/>
          </a:p>
        </p:txBody>
      </p:sp>
      <p:grpSp>
        <p:nvGrpSpPr>
          <p:cNvPr id="3075" name="Group 6"/>
          <p:cNvGrpSpPr>
            <a:grpSpLocks/>
          </p:cNvGrpSpPr>
          <p:nvPr/>
        </p:nvGrpSpPr>
        <p:grpSpPr bwMode="auto">
          <a:xfrm>
            <a:off x="-603250" y="2989263"/>
            <a:ext cx="9144000" cy="184150"/>
            <a:chOff x="0" y="43"/>
            <a:chExt cx="5760" cy="116"/>
          </a:xfrm>
        </p:grpSpPr>
        <p:sp>
          <p:nvSpPr>
            <p:cNvPr id="3078" name="Rectangle 3"/>
            <p:cNvSpPr>
              <a:spLocks noChangeArrowheads="1"/>
            </p:cNvSpPr>
            <p:nvPr/>
          </p:nvSpPr>
          <p:spPr bwMode="auto">
            <a:xfrm>
              <a:off x="0" y="43"/>
              <a:ext cx="5760" cy="0"/>
            </a:xfrm>
            <a:prstGeom prst="rect">
              <a:avLst/>
            </a:prstGeom>
            <a:noFill/>
            <a:ln w="9525">
              <a:noFill/>
              <a:miter lim="800000"/>
              <a:headEnd/>
              <a:tailEnd/>
            </a:ln>
          </p:spPr>
          <p:txBody>
            <a:bodyPr>
              <a:spAutoFit/>
            </a:bodyPr>
            <a:lstStyle/>
            <a:p>
              <a:endParaRPr lang="he-IL"/>
            </a:p>
          </p:txBody>
        </p:sp>
        <p:sp>
          <p:nvSpPr>
            <p:cNvPr id="3079" name="Rectangle 4"/>
            <p:cNvSpPr>
              <a:spLocks noChangeArrowheads="1"/>
            </p:cNvSpPr>
            <p:nvPr/>
          </p:nvSpPr>
          <p:spPr bwMode="auto">
            <a:xfrm>
              <a:off x="0" y="43"/>
              <a:ext cx="5760" cy="116"/>
            </a:xfrm>
            <a:prstGeom prst="rect">
              <a:avLst/>
            </a:prstGeom>
            <a:noFill/>
            <a:ln w="9525">
              <a:noFill/>
              <a:miter lim="800000"/>
              <a:headEnd/>
              <a:tailEnd/>
            </a:ln>
          </p:spPr>
          <p:txBody>
            <a:bodyPr anchor="ctr"/>
            <a:lstStyle/>
            <a:p>
              <a:r>
                <a:rPr lang="he-IL" sz="600">
                  <a:hlinkClick r:id="rId3"/>
                </a:rPr>
                <a:t>  </a:t>
              </a:r>
              <a:endParaRPr lang="he-IL" sz="5200"/>
            </a:p>
          </p:txBody>
        </p:sp>
      </p:grpSp>
      <p:sp>
        <p:nvSpPr>
          <p:cNvPr id="3077" name="Rectangle 7"/>
          <p:cNvSpPr>
            <a:spLocks noChangeArrowheads="1"/>
          </p:cNvSpPr>
          <p:nvPr/>
        </p:nvSpPr>
        <p:spPr bwMode="auto">
          <a:xfrm>
            <a:off x="609600" y="533400"/>
            <a:ext cx="7620000" cy="1676400"/>
          </a:xfrm>
          <a:prstGeom prst="rect">
            <a:avLst/>
          </a:prstGeom>
          <a:noFill/>
          <a:ln w="9525">
            <a:noFill/>
            <a:miter lim="800000"/>
            <a:headEnd/>
            <a:tailEnd/>
          </a:ln>
        </p:spPr>
        <p:txBody>
          <a:bodyPr wrap="none" anchor="ctr"/>
          <a:lstStyle/>
          <a:p>
            <a:pPr algn="ctr"/>
            <a:r>
              <a:rPr lang="he-IL" sz="4800" b="1" dirty="0">
                <a:solidFill>
                  <a:srgbClr val="7030A0"/>
                </a:solidFill>
                <a:effectLst>
                  <a:outerShdw blurRad="38100" dist="38100" dir="2700000" algn="tl">
                    <a:srgbClr val="000000">
                      <a:alpha val="43137"/>
                    </a:srgbClr>
                  </a:outerShdw>
                </a:effectLst>
                <a:latin typeface="Arial" pitchFamily="34" charset="0"/>
                <a:cs typeface="Arial" pitchFamily="34" charset="0"/>
              </a:rPr>
              <a:t>המעגל החשמלי</a:t>
            </a:r>
            <a:endParaRPr lang="en-US" sz="4800" b="1" dirty="0">
              <a:solidFill>
                <a:srgbClr val="7030A0"/>
              </a:solidFill>
              <a:effectLst>
                <a:outerShdw blurRad="38100" dist="38100" dir="2700000" algn="tl">
                  <a:srgbClr val="000000">
                    <a:alpha val="43137"/>
                  </a:srgbClr>
                </a:outerShdw>
              </a:effectLst>
              <a:latin typeface="Arial" pitchFamily="34" charset="0"/>
              <a:cs typeface="Arial" pitchFamily="34" charset="0"/>
            </a:endParaRPr>
          </a:p>
        </p:txBody>
      </p:sp>
      <p:pic>
        <p:nvPicPr>
          <p:cNvPr id="3081" name="Picture 9" descr="http://www.cartoonstock.com/newscartoons/cartoonists/pwe/lowres/pwen156l.jpg"/>
          <p:cNvPicPr>
            <a:picLocks noChangeAspect="1" noChangeArrowheads="1"/>
          </p:cNvPicPr>
          <p:nvPr/>
        </p:nvPicPr>
        <p:blipFill rotWithShape="1">
          <a:blip r:embed="rId4" cstate="print"/>
          <a:srcRect r="3611"/>
          <a:stretch/>
        </p:blipFill>
        <p:spPr bwMode="auto">
          <a:xfrm>
            <a:off x="3059832" y="1844824"/>
            <a:ext cx="3672408" cy="3371851"/>
          </a:xfrm>
          <a:prstGeom prst="rect">
            <a:avLst/>
          </a:prstGeom>
          <a:noFill/>
        </p:spPr>
      </p:pic>
      <p:sp>
        <p:nvSpPr>
          <p:cNvPr id="2" name="מלבן 1"/>
          <p:cNvSpPr/>
          <p:nvPr/>
        </p:nvSpPr>
        <p:spPr>
          <a:xfrm>
            <a:off x="2483768" y="5216675"/>
            <a:ext cx="4968552" cy="461665"/>
          </a:xfrm>
          <a:prstGeom prst="rect">
            <a:avLst/>
          </a:prstGeom>
        </p:spPr>
        <p:txBody>
          <a:bodyPr wrap="square">
            <a:spAutoFit/>
          </a:bodyPr>
          <a:lstStyle/>
          <a:p>
            <a:r>
              <a:rPr lang="he-IL" dirty="0">
                <a:hlinkClick r:id="rId5"/>
              </a:rPr>
              <a:t>עולם ללא חשמל</a:t>
            </a:r>
            <a:endParaRPr lang="he-IL"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FF99"/>
        </a:solidFill>
        <a:effectLst/>
      </p:bgPr>
    </p:bg>
    <p:spTree>
      <p:nvGrpSpPr>
        <p:cNvPr id="1" name=""/>
        <p:cNvGrpSpPr/>
        <p:nvPr/>
      </p:nvGrpSpPr>
      <p:grpSpPr>
        <a:xfrm>
          <a:off x="0" y="0"/>
          <a:ext cx="0" cy="0"/>
          <a:chOff x="0" y="0"/>
          <a:chExt cx="0" cy="0"/>
        </a:xfrm>
      </p:grpSpPr>
      <p:grpSp>
        <p:nvGrpSpPr>
          <p:cNvPr id="4098" name="Group 4"/>
          <p:cNvGrpSpPr>
            <a:grpSpLocks/>
          </p:cNvGrpSpPr>
          <p:nvPr/>
        </p:nvGrpSpPr>
        <p:grpSpPr bwMode="auto">
          <a:xfrm>
            <a:off x="609600" y="533400"/>
            <a:ext cx="8001000" cy="5562600"/>
            <a:chOff x="0" y="4320"/>
            <a:chExt cx="2990" cy="460"/>
          </a:xfrm>
        </p:grpSpPr>
        <p:sp>
          <p:nvSpPr>
            <p:cNvPr id="4112" name="Rectangle 2"/>
            <p:cNvSpPr>
              <a:spLocks noChangeArrowheads="1"/>
            </p:cNvSpPr>
            <p:nvPr/>
          </p:nvSpPr>
          <p:spPr bwMode="auto">
            <a:xfrm>
              <a:off x="0" y="4320"/>
              <a:ext cx="2990" cy="0"/>
            </a:xfrm>
            <a:prstGeom prst="rect">
              <a:avLst/>
            </a:prstGeom>
            <a:noFill/>
            <a:ln w="9525">
              <a:noFill/>
              <a:miter lim="800000"/>
              <a:headEnd/>
              <a:tailEnd/>
            </a:ln>
          </p:spPr>
          <p:txBody>
            <a:bodyPr>
              <a:spAutoFit/>
            </a:bodyPr>
            <a:lstStyle/>
            <a:p>
              <a:endParaRPr lang="he-IL"/>
            </a:p>
          </p:txBody>
        </p:sp>
        <p:sp>
          <p:nvSpPr>
            <p:cNvPr id="4113" name="Rectangle 3"/>
            <p:cNvSpPr>
              <a:spLocks noChangeArrowheads="1"/>
            </p:cNvSpPr>
            <p:nvPr/>
          </p:nvSpPr>
          <p:spPr bwMode="auto">
            <a:xfrm>
              <a:off x="0" y="4320"/>
              <a:ext cx="2990" cy="460"/>
            </a:xfrm>
            <a:prstGeom prst="rect">
              <a:avLst/>
            </a:prstGeom>
            <a:noFill/>
            <a:ln w="9525">
              <a:noFill/>
              <a:miter lim="800000"/>
              <a:headEnd/>
              <a:tailEnd/>
            </a:ln>
          </p:spPr>
          <p:txBody>
            <a:bodyPr/>
            <a:lstStyle/>
            <a:p>
              <a:pPr rtl="0"/>
              <a:endParaRPr lang="en-US" sz="3600">
                <a:solidFill>
                  <a:srgbClr val="111111"/>
                </a:solidFill>
                <a:latin typeface="Arial" pitchFamily="34" charset="0"/>
                <a:cs typeface="Arial" pitchFamily="34" charset="0"/>
              </a:endParaRPr>
            </a:p>
            <a:p>
              <a:pPr rtl="0" eaLnBrk="0" hangingPunct="0"/>
              <a:endParaRPr lang="en-US">
                <a:latin typeface="Arial" pitchFamily="34" charset="0"/>
                <a:cs typeface="Arial" pitchFamily="34" charset="0"/>
              </a:endParaRPr>
            </a:p>
          </p:txBody>
        </p:sp>
      </p:grpSp>
      <p:sp>
        <p:nvSpPr>
          <p:cNvPr id="4099" name="AutoShape 6" descr="http://www.orianit.edu-negev.gov.il/sacharas/cp/homepage/Images/××©××%20××××ª.gif"/>
          <p:cNvSpPr>
            <a:spLocks noChangeAspect="1" noChangeArrowheads="1"/>
          </p:cNvSpPr>
          <p:nvPr/>
        </p:nvSpPr>
        <p:spPr bwMode="auto">
          <a:xfrm>
            <a:off x="4424363" y="3281363"/>
            <a:ext cx="296862" cy="296862"/>
          </a:xfrm>
          <a:prstGeom prst="rect">
            <a:avLst/>
          </a:prstGeom>
          <a:noFill/>
          <a:ln w="9525">
            <a:noFill/>
            <a:miter lim="800000"/>
            <a:headEnd/>
            <a:tailEnd/>
          </a:ln>
        </p:spPr>
        <p:txBody>
          <a:bodyPr/>
          <a:lstStyle/>
          <a:p>
            <a:endParaRPr lang="he-IL"/>
          </a:p>
        </p:txBody>
      </p:sp>
      <p:sp>
        <p:nvSpPr>
          <p:cNvPr id="4100" name="AutoShape 8" descr="http://www.orianit.edu-negev.gov.il/sacharas/cp/homepage/Images/××©××%20××××ª.gif"/>
          <p:cNvSpPr>
            <a:spLocks noChangeAspect="1" noChangeArrowheads="1"/>
          </p:cNvSpPr>
          <p:nvPr/>
        </p:nvSpPr>
        <p:spPr bwMode="auto">
          <a:xfrm>
            <a:off x="4424363" y="3281363"/>
            <a:ext cx="296862" cy="296862"/>
          </a:xfrm>
          <a:prstGeom prst="rect">
            <a:avLst/>
          </a:prstGeom>
          <a:noFill/>
          <a:ln w="9525">
            <a:noFill/>
            <a:miter lim="800000"/>
            <a:headEnd/>
            <a:tailEnd/>
          </a:ln>
        </p:spPr>
        <p:txBody>
          <a:bodyPr/>
          <a:lstStyle/>
          <a:p>
            <a:endParaRPr lang="he-IL"/>
          </a:p>
        </p:txBody>
      </p:sp>
      <p:sp>
        <p:nvSpPr>
          <p:cNvPr id="4101" name="AutoShape 10" descr="http://www.orianit.edu-negev.gov.il/sacharas/cp/homepage/Images/××©××%20××××ª.gif"/>
          <p:cNvSpPr>
            <a:spLocks noChangeAspect="1" noChangeArrowheads="1"/>
          </p:cNvSpPr>
          <p:nvPr/>
        </p:nvSpPr>
        <p:spPr bwMode="auto">
          <a:xfrm>
            <a:off x="4424363" y="3281363"/>
            <a:ext cx="296862" cy="296862"/>
          </a:xfrm>
          <a:prstGeom prst="rect">
            <a:avLst/>
          </a:prstGeom>
          <a:noFill/>
          <a:ln w="9525">
            <a:noFill/>
            <a:miter lim="800000"/>
            <a:headEnd/>
            <a:tailEnd/>
          </a:ln>
        </p:spPr>
        <p:txBody>
          <a:bodyPr/>
          <a:lstStyle/>
          <a:p>
            <a:endParaRPr lang="he-IL"/>
          </a:p>
        </p:txBody>
      </p:sp>
      <p:sp>
        <p:nvSpPr>
          <p:cNvPr id="4102" name="AutoShape 12" descr="http://www.orianit.edu-negev.gov.il/sacharas/cp/homepage/Images/××©××%20××××ª.gif"/>
          <p:cNvSpPr>
            <a:spLocks noChangeAspect="1" noChangeArrowheads="1"/>
          </p:cNvSpPr>
          <p:nvPr/>
        </p:nvSpPr>
        <p:spPr bwMode="auto">
          <a:xfrm>
            <a:off x="4424363" y="3281363"/>
            <a:ext cx="296862" cy="296862"/>
          </a:xfrm>
          <a:prstGeom prst="rect">
            <a:avLst/>
          </a:prstGeom>
          <a:noFill/>
          <a:ln w="9525">
            <a:noFill/>
            <a:miter lim="800000"/>
            <a:headEnd/>
            <a:tailEnd/>
          </a:ln>
        </p:spPr>
        <p:txBody>
          <a:bodyPr/>
          <a:lstStyle/>
          <a:p>
            <a:endParaRPr lang="he-IL"/>
          </a:p>
        </p:txBody>
      </p:sp>
      <p:sp>
        <p:nvSpPr>
          <p:cNvPr id="4103" name="Rectangle 13"/>
          <p:cNvSpPr>
            <a:spLocks noChangeArrowheads="1"/>
          </p:cNvSpPr>
          <p:nvPr/>
        </p:nvSpPr>
        <p:spPr bwMode="auto">
          <a:xfrm>
            <a:off x="4572000" y="3429000"/>
            <a:ext cx="9144000" cy="0"/>
          </a:xfrm>
          <a:prstGeom prst="rect">
            <a:avLst/>
          </a:prstGeom>
          <a:noFill/>
          <a:ln w="9525">
            <a:noFill/>
            <a:miter lim="800000"/>
            <a:headEnd/>
            <a:tailEnd/>
          </a:ln>
        </p:spPr>
        <p:txBody>
          <a:bodyPr>
            <a:spAutoFit/>
          </a:bodyPr>
          <a:lstStyle/>
          <a:p>
            <a:endParaRPr lang="he-IL"/>
          </a:p>
        </p:txBody>
      </p:sp>
      <p:sp>
        <p:nvSpPr>
          <p:cNvPr id="4104" name="Rectangle 14"/>
          <p:cNvSpPr>
            <a:spLocks noChangeArrowheads="1"/>
          </p:cNvSpPr>
          <p:nvPr/>
        </p:nvSpPr>
        <p:spPr bwMode="auto">
          <a:xfrm>
            <a:off x="4572000" y="3429000"/>
            <a:ext cx="9144000" cy="0"/>
          </a:xfrm>
          <a:prstGeom prst="rect">
            <a:avLst/>
          </a:prstGeom>
          <a:noFill/>
          <a:ln w="9525">
            <a:noFill/>
            <a:miter lim="800000"/>
            <a:headEnd/>
            <a:tailEnd/>
          </a:ln>
        </p:spPr>
        <p:txBody>
          <a:bodyPr>
            <a:spAutoFit/>
          </a:bodyPr>
          <a:lstStyle/>
          <a:p>
            <a:endParaRPr lang="he-IL"/>
          </a:p>
        </p:txBody>
      </p:sp>
      <p:grpSp>
        <p:nvGrpSpPr>
          <p:cNvPr id="4105" name="Group 18"/>
          <p:cNvGrpSpPr>
            <a:grpSpLocks/>
          </p:cNvGrpSpPr>
          <p:nvPr/>
        </p:nvGrpSpPr>
        <p:grpSpPr bwMode="auto">
          <a:xfrm>
            <a:off x="-603250" y="2989263"/>
            <a:ext cx="9144000" cy="184150"/>
            <a:chOff x="0" y="43"/>
            <a:chExt cx="5760" cy="116"/>
          </a:xfrm>
        </p:grpSpPr>
        <p:sp>
          <p:nvSpPr>
            <p:cNvPr id="4110" name="Rectangle 15"/>
            <p:cNvSpPr>
              <a:spLocks noChangeArrowheads="1"/>
            </p:cNvSpPr>
            <p:nvPr/>
          </p:nvSpPr>
          <p:spPr bwMode="auto">
            <a:xfrm>
              <a:off x="0" y="43"/>
              <a:ext cx="5760" cy="0"/>
            </a:xfrm>
            <a:prstGeom prst="rect">
              <a:avLst/>
            </a:prstGeom>
            <a:noFill/>
            <a:ln w="9525">
              <a:noFill/>
              <a:miter lim="800000"/>
              <a:headEnd/>
              <a:tailEnd/>
            </a:ln>
          </p:spPr>
          <p:txBody>
            <a:bodyPr>
              <a:spAutoFit/>
            </a:bodyPr>
            <a:lstStyle/>
            <a:p>
              <a:endParaRPr lang="he-IL"/>
            </a:p>
          </p:txBody>
        </p:sp>
        <p:sp>
          <p:nvSpPr>
            <p:cNvPr id="4111" name="Rectangle 16"/>
            <p:cNvSpPr>
              <a:spLocks noChangeArrowheads="1"/>
            </p:cNvSpPr>
            <p:nvPr/>
          </p:nvSpPr>
          <p:spPr bwMode="auto">
            <a:xfrm>
              <a:off x="0" y="43"/>
              <a:ext cx="5760" cy="116"/>
            </a:xfrm>
            <a:prstGeom prst="rect">
              <a:avLst/>
            </a:prstGeom>
            <a:noFill/>
            <a:ln w="9525">
              <a:noFill/>
              <a:miter lim="800000"/>
              <a:headEnd/>
              <a:tailEnd/>
            </a:ln>
          </p:spPr>
          <p:txBody>
            <a:bodyPr anchor="ctr"/>
            <a:lstStyle/>
            <a:p>
              <a:r>
                <a:rPr lang="he-IL" sz="600">
                  <a:hlinkClick r:id="rId3"/>
                </a:rPr>
                <a:t>  </a:t>
              </a:r>
              <a:endParaRPr lang="he-IL" sz="5200"/>
            </a:p>
          </p:txBody>
        </p:sp>
      </p:grpSp>
      <p:pic>
        <p:nvPicPr>
          <p:cNvPr id="4106" name="Picture 20" descr="http://www.ybay.co.il/imageshaifa/hagit/suhil.jpg"/>
          <p:cNvPicPr>
            <a:picLocks noChangeAspect="1" noChangeArrowheads="1"/>
          </p:cNvPicPr>
          <p:nvPr/>
        </p:nvPicPr>
        <p:blipFill>
          <a:blip r:embed="rId4" cstate="print"/>
          <a:srcRect/>
          <a:stretch>
            <a:fillRect/>
          </a:stretch>
        </p:blipFill>
        <p:spPr bwMode="auto">
          <a:xfrm>
            <a:off x="395288" y="115888"/>
            <a:ext cx="2524125" cy="3313112"/>
          </a:xfrm>
          <a:prstGeom prst="rect">
            <a:avLst/>
          </a:prstGeom>
          <a:noFill/>
          <a:ln w="9525">
            <a:noFill/>
            <a:miter lim="800000"/>
            <a:headEnd/>
            <a:tailEnd/>
          </a:ln>
        </p:spPr>
      </p:pic>
      <p:sp useBgFill="1">
        <p:nvSpPr>
          <p:cNvPr id="4107" name="Rectangle 21"/>
          <p:cNvSpPr>
            <a:spLocks noChangeArrowheads="1"/>
          </p:cNvSpPr>
          <p:nvPr/>
        </p:nvSpPr>
        <p:spPr bwMode="auto">
          <a:xfrm>
            <a:off x="6172200" y="457200"/>
            <a:ext cx="2743200" cy="5638800"/>
          </a:xfrm>
          <a:prstGeom prst="rect">
            <a:avLst/>
          </a:prstGeom>
          <a:ln w="9525">
            <a:noFill/>
            <a:miter lim="800000"/>
            <a:headEnd/>
            <a:tailEnd/>
          </a:ln>
        </p:spPr>
        <p:txBody>
          <a:bodyPr wrap="none" anchor="ctr"/>
          <a:lstStyle/>
          <a:p>
            <a:r>
              <a:rPr lang="he-IL" sz="2800" b="1" dirty="0">
                <a:latin typeface="Arial" pitchFamily="34" charset="0"/>
                <a:cs typeface="Arial" pitchFamily="34" charset="0"/>
              </a:rPr>
              <a:t>מעגלים חשמליים הם חלק </a:t>
            </a:r>
          </a:p>
          <a:p>
            <a:r>
              <a:rPr lang="he-IL" sz="2800" b="1" dirty="0">
                <a:latin typeface="Arial" pitchFamily="34" charset="0"/>
                <a:cs typeface="Arial" pitchFamily="34" charset="0"/>
              </a:rPr>
              <a:t>בלתי נפרד מחיי היום יום שלנו. </a:t>
            </a:r>
          </a:p>
          <a:p>
            <a:r>
              <a:rPr lang="he-IL" sz="2800" b="1" dirty="0">
                <a:latin typeface="Arial" pitchFamily="34" charset="0"/>
                <a:cs typeface="Arial" pitchFamily="34" charset="0"/>
              </a:rPr>
              <a:t>כל מוצר חשמלי מכיל מעגל חשמלי, </a:t>
            </a:r>
          </a:p>
          <a:p>
            <a:r>
              <a:rPr lang="he-IL" sz="2800" b="1" dirty="0">
                <a:latin typeface="Arial" pitchFamily="34" charset="0"/>
                <a:cs typeface="Arial" pitchFamily="34" charset="0"/>
              </a:rPr>
              <a:t>בין אם פשוט (קומקום חשמלי)  </a:t>
            </a:r>
          </a:p>
          <a:p>
            <a:r>
              <a:rPr lang="he-IL" sz="2800" b="1" dirty="0">
                <a:latin typeface="Arial" pitchFamily="34" charset="0"/>
                <a:cs typeface="Arial" pitchFamily="34" charset="0"/>
              </a:rPr>
              <a:t>או מורכב (מחשב). </a:t>
            </a:r>
          </a:p>
          <a:p>
            <a:r>
              <a:rPr lang="he-IL" sz="2800" b="1" dirty="0">
                <a:latin typeface="Arial" pitchFamily="34" charset="0"/>
                <a:cs typeface="Arial" pitchFamily="34" charset="0"/>
              </a:rPr>
              <a:t>כל המעגלים החשמליים</a:t>
            </a:r>
          </a:p>
          <a:p>
            <a:r>
              <a:rPr lang="he-IL" sz="2800" b="1" dirty="0">
                <a:latin typeface="Arial" pitchFamily="34" charset="0"/>
                <a:cs typeface="Arial" pitchFamily="34" charset="0"/>
              </a:rPr>
              <a:t>מצייתים לאותם חוקי הפיסיקה </a:t>
            </a:r>
          </a:p>
          <a:p>
            <a:r>
              <a:rPr lang="he-IL" sz="2800" b="1" dirty="0">
                <a:latin typeface="Arial" pitchFamily="34" charset="0"/>
                <a:cs typeface="Arial" pitchFamily="34" charset="0"/>
              </a:rPr>
              <a:t>ופועלים על פי אותם העקרונות...</a:t>
            </a:r>
            <a:endParaRPr lang="en-US" sz="2800" b="1" dirty="0">
              <a:latin typeface="Arial" pitchFamily="34" charset="0"/>
              <a:cs typeface="Arial" pitchFamily="34" charset="0"/>
            </a:endParaRPr>
          </a:p>
        </p:txBody>
      </p:sp>
      <p:sp>
        <p:nvSpPr>
          <p:cNvPr id="4108" name="Rectangle 22"/>
          <p:cNvSpPr>
            <a:spLocks noChangeArrowheads="1"/>
          </p:cNvSpPr>
          <p:nvPr/>
        </p:nvSpPr>
        <p:spPr bwMode="auto">
          <a:xfrm>
            <a:off x="5257800" y="304800"/>
            <a:ext cx="3733800" cy="1066800"/>
          </a:xfrm>
          <a:prstGeom prst="rect">
            <a:avLst/>
          </a:prstGeom>
          <a:noFill/>
          <a:ln w="9525">
            <a:noFill/>
            <a:miter lim="800000"/>
            <a:headEnd/>
            <a:tailEnd/>
          </a:ln>
        </p:spPr>
        <p:txBody>
          <a:bodyPr wrap="none" anchor="ctr"/>
          <a:lstStyle/>
          <a:p>
            <a:pPr algn="ctr"/>
            <a:r>
              <a:rPr lang="he-IL" sz="3200" b="1" u="sng" dirty="0">
                <a:latin typeface="Arial" pitchFamily="34" charset="0"/>
                <a:cs typeface="Arial" pitchFamily="34" charset="0"/>
              </a:rPr>
              <a:t>מעגלים חשמליים</a:t>
            </a:r>
            <a:endParaRPr lang="en-US" sz="3200" b="1" u="sng" dirty="0">
              <a:latin typeface="Arial" pitchFamily="34" charset="0"/>
              <a:cs typeface="Arial" pitchFamily="34" charset="0"/>
            </a:endParaRPr>
          </a:p>
        </p:txBody>
      </p:sp>
      <p:pic>
        <p:nvPicPr>
          <p:cNvPr id="4109" name="Picture 18" descr="http://regmedia.co.uk/2008/09/22/ipod_touch_2g_1.jpg"/>
          <p:cNvPicPr>
            <a:picLocks noChangeAspect="1" noChangeArrowheads="1"/>
          </p:cNvPicPr>
          <p:nvPr/>
        </p:nvPicPr>
        <p:blipFill>
          <a:blip r:embed="rId5" cstate="print"/>
          <a:srcRect/>
          <a:stretch>
            <a:fillRect/>
          </a:stretch>
        </p:blipFill>
        <p:spPr bwMode="auto">
          <a:xfrm>
            <a:off x="1042988" y="3357563"/>
            <a:ext cx="2455862" cy="3240087"/>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2" name="Group 4"/>
          <p:cNvGrpSpPr>
            <a:grpSpLocks/>
          </p:cNvGrpSpPr>
          <p:nvPr/>
        </p:nvGrpSpPr>
        <p:grpSpPr bwMode="auto">
          <a:xfrm>
            <a:off x="152400" y="609600"/>
            <a:ext cx="8610600" cy="1600200"/>
            <a:chOff x="0" y="4320"/>
            <a:chExt cx="2990" cy="374"/>
          </a:xfrm>
        </p:grpSpPr>
        <p:sp>
          <p:nvSpPr>
            <p:cNvPr id="5139" name="Rectangle 2"/>
            <p:cNvSpPr>
              <a:spLocks noChangeArrowheads="1"/>
            </p:cNvSpPr>
            <p:nvPr/>
          </p:nvSpPr>
          <p:spPr bwMode="auto">
            <a:xfrm>
              <a:off x="0" y="4320"/>
              <a:ext cx="2990" cy="108"/>
            </a:xfrm>
            <a:prstGeom prst="rect">
              <a:avLst/>
            </a:prstGeom>
            <a:noFill/>
            <a:ln w="9525">
              <a:noFill/>
              <a:miter lim="800000"/>
              <a:headEnd/>
              <a:tailEnd/>
            </a:ln>
          </p:spPr>
          <p:txBody>
            <a:bodyPr>
              <a:spAutoFit/>
            </a:bodyPr>
            <a:lstStyle/>
            <a:p>
              <a:endParaRPr lang="he-IL">
                <a:solidFill>
                  <a:srgbClr val="002060"/>
                </a:solidFill>
              </a:endParaRPr>
            </a:p>
          </p:txBody>
        </p:sp>
        <p:sp>
          <p:nvSpPr>
            <p:cNvPr id="5140" name="Rectangle 3"/>
            <p:cNvSpPr>
              <a:spLocks noChangeArrowheads="1"/>
            </p:cNvSpPr>
            <p:nvPr/>
          </p:nvSpPr>
          <p:spPr bwMode="auto">
            <a:xfrm>
              <a:off x="0" y="4320"/>
              <a:ext cx="2990" cy="374"/>
            </a:xfrm>
            <a:prstGeom prst="rect">
              <a:avLst/>
            </a:prstGeom>
            <a:noFill/>
            <a:ln w="9525">
              <a:noFill/>
              <a:miter lim="800000"/>
              <a:headEnd/>
              <a:tailEnd/>
            </a:ln>
          </p:spPr>
          <p:txBody>
            <a:bodyPr/>
            <a:lstStyle/>
            <a:p>
              <a:r>
                <a:rPr lang="he-IL" sz="3600" dirty="0">
                  <a:solidFill>
                    <a:srgbClr val="002060"/>
                  </a:solidFill>
                  <a:latin typeface="Arial" pitchFamily="34" charset="0"/>
                  <a:cs typeface="Arial" pitchFamily="34" charset="0"/>
                </a:rPr>
                <a:t>התנאים הדרושים למעגל חשמלי שנורה תדלוק הם מעגל חשמלי סגור הכולל: </a:t>
              </a:r>
            </a:p>
            <a:p>
              <a:r>
                <a:rPr lang="he-IL" sz="3600" b="1" dirty="0">
                  <a:solidFill>
                    <a:srgbClr val="002060"/>
                  </a:solidFill>
                  <a:latin typeface="Arial" pitchFamily="34" charset="0"/>
                  <a:cs typeface="Arial" pitchFamily="34" charset="0"/>
                </a:rPr>
                <a:t>נורה</a:t>
              </a:r>
              <a:r>
                <a:rPr lang="he-IL" sz="3600" dirty="0">
                  <a:solidFill>
                    <a:srgbClr val="002060"/>
                  </a:solidFill>
                  <a:latin typeface="Arial" pitchFamily="34" charset="0"/>
                  <a:cs typeface="Arial" pitchFamily="34" charset="0"/>
                </a:rPr>
                <a:t>, </a:t>
              </a:r>
              <a:r>
                <a:rPr lang="he-IL" sz="3600" b="1" dirty="0">
                  <a:solidFill>
                    <a:srgbClr val="002060"/>
                  </a:solidFill>
                  <a:latin typeface="Arial" pitchFamily="34" charset="0"/>
                  <a:cs typeface="Arial" pitchFamily="34" charset="0"/>
                </a:rPr>
                <a:t>תיל</a:t>
              </a:r>
              <a:r>
                <a:rPr lang="he-IL" sz="3600" dirty="0">
                  <a:solidFill>
                    <a:srgbClr val="002060"/>
                  </a:solidFill>
                  <a:latin typeface="Arial" pitchFamily="34" charset="0"/>
                  <a:cs typeface="Arial" pitchFamily="34" charset="0"/>
                </a:rPr>
                <a:t> </a:t>
              </a:r>
              <a:r>
                <a:rPr lang="he-IL" sz="3600" b="1" dirty="0">
                  <a:solidFill>
                    <a:srgbClr val="002060"/>
                  </a:solidFill>
                  <a:latin typeface="Arial" pitchFamily="34" charset="0"/>
                  <a:cs typeface="Arial" pitchFamily="34" charset="0"/>
                </a:rPr>
                <a:t>ומקור חשמלי</a:t>
              </a:r>
              <a:r>
                <a:rPr lang="he-IL" sz="3600" dirty="0">
                  <a:solidFill>
                    <a:srgbClr val="002060"/>
                  </a:solidFill>
                  <a:latin typeface="Arial" pitchFamily="34" charset="0"/>
                  <a:cs typeface="Arial" pitchFamily="34" charset="0"/>
                </a:rPr>
                <a:t>.</a:t>
              </a:r>
            </a:p>
            <a:p>
              <a:r>
                <a:rPr lang="he-IL" sz="3200" dirty="0">
                  <a:solidFill>
                    <a:srgbClr val="660066"/>
                  </a:solidFill>
                  <a:latin typeface="Arial" pitchFamily="34" charset="0"/>
                  <a:cs typeface="Arial" pitchFamily="34" charset="0"/>
                </a:rPr>
                <a:t>למקור החשמל ולצרכן יש 2 נקודות חיבור.</a:t>
              </a:r>
            </a:p>
            <a:p>
              <a:r>
                <a:rPr lang="he-IL" sz="3200" dirty="0">
                  <a:solidFill>
                    <a:srgbClr val="660066"/>
                  </a:solidFill>
                  <a:latin typeface="Arial" pitchFamily="34" charset="0"/>
                  <a:cs typeface="Arial" pitchFamily="34" charset="0"/>
                </a:rPr>
                <a:t>החשמל יזרום כאשר 2 נקודות החיבור של שניהם יהיו מחוברות במעגל</a:t>
              </a:r>
              <a:r>
                <a:rPr lang="he-IL" sz="3600" dirty="0">
                  <a:solidFill>
                    <a:srgbClr val="002060"/>
                  </a:solidFill>
                  <a:latin typeface="Arial" pitchFamily="34" charset="0"/>
                  <a:cs typeface="Arial" pitchFamily="34" charset="0"/>
                </a:rPr>
                <a:t>.</a:t>
              </a:r>
              <a:endParaRPr lang="en-US" sz="3600" dirty="0">
                <a:solidFill>
                  <a:srgbClr val="002060"/>
                </a:solidFill>
                <a:latin typeface="Arial" pitchFamily="34" charset="0"/>
                <a:cs typeface="Arial" pitchFamily="34" charset="0"/>
              </a:endParaRPr>
            </a:p>
            <a:p>
              <a:pPr eaLnBrk="0" hangingPunct="0"/>
              <a:endParaRPr lang="en-US" sz="3600" dirty="0">
                <a:solidFill>
                  <a:srgbClr val="002060"/>
                </a:solidFill>
                <a:latin typeface="Arial" pitchFamily="34" charset="0"/>
                <a:cs typeface="Arial" pitchFamily="34" charset="0"/>
              </a:endParaRPr>
            </a:p>
          </p:txBody>
        </p:sp>
      </p:grpSp>
      <p:sp>
        <p:nvSpPr>
          <p:cNvPr id="5123" name="Rectangle 5"/>
          <p:cNvSpPr>
            <a:spLocks noChangeArrowheads="1"/>
          </p:cNvSpPr>
          <p:nvPr/>
        </p:nvSpPr>
        <p:spPr bwMode="auto">
          <a:xfrm>
            <a:off x="1238250" y="1128713"/>
            <a:ext cx="9144000" cy="0"/>
          </a:xfrm>
          <a:prstGeom prst="rect">
            <a:avLst/>
          </a:prstGeom>
          <a:noFill/>
          <a:ln w="9525">
            <a:noFill/>
            <a:miter lim="800000"/>
            <a:headEnd/>
            <a:tailEnd/>
          </a:ln>
        </p:spPr>
        <p:txBody>
          <a:bodyPr>
            <a:spAutoFit/>
          </a:bodyPr>
          <a:lstStyle/>
          <a:p>
            <a:endParaRPr lang="he-IL"/>
          </a:p>
        </p:txBody>
      </p:sp>
      <p:grpSp>
        <p:nvGrpSpPr>
          <p:cNvPr id="5124" name="Group 18"/>
          <p:cNvGrpSpPr>
            <a:grpSpLocks/>
          </p:cNvGrpSpPr>
          <p:nvPr/>
        </p:nvGrpSpPr>
        <p:grpSpPr bwMode="auto">
          <a:xfrm>
            <a:off x="-603250" y="2949575"/>
            <a:ext cx="9144000" cy="184150"/>
            <a:chOff x="0" y="43"/>
            <a:chExt cx="5760" cy="116"/>
          </a:xfrm>
        </p:grpSpPr>
        <p:sp>
          <p:nvSpPr>
            <p:cNvPr id="5137" name="Rectangle 15"/>
            <p:cNvSpPr>
              <a:spLocks noChangeArrowheads="1"/>
            </p:cNvSpPr>
            <p:nvPr/>
          </p:nvSpPr>
          <p:spPr bwMode="auto">
            <a:xfrm>
              <a:off x="0" y="43"/>
              <a:ext cx="5760" cy="0"/>
            </a:xfrm>
            <a:prstGeom prst="rect">
              <a:avLst/>
            </a:prstGeom>
            <a:noFill/>
            <a:ln w="9525">
              <a:noFill/>
              <a:miter lim="800000"/>
              <a:headEnd/>
              <a:tailEnd/>
            </a:ln>
          </p:spPr>
          <p:txBody>
            <a:bodyPr>
              <a:spAutoFit/>
            </a:bodyPr>
            <a:lstStyle/>
            <a:p>
              <a:endParaRPr lang="he-IL"/>
            </a:p>
          </p:txBody>
        </p:sp>
        <p:sp>
          <p:nvSpPr>
            <p:cNvPr id="5138" name="Rectangle 16"/>
            <p:cNvSpPr>
              <a:spLocks noChangeArrowheads="1"/>
            </p:cNvSpPr>
            <p:nvPr/>
          </p:nvSpPr>
          <p:spPr bwMode="auto">
            <a:xfrm>
              <a:off x="0" y="43"/>
              <a:ext cx="5760" cy="116"/>
            </a:xfrm>
            <a:prstGeom prst="rect">
              <a:avLst/>
            </a:prstGeom>
            <a:noFill/>
            <a:ln w="9525">
              <a:noFill/>
              <a:miter lim="800000"/>
              <a:headEnd/>
              <a:tailEnd/>
            </a:ln>
          </p:spPr>
          <p:txBody>
            <a:bodyPr anchor="ctr"/>
            <a:lstStyle/>
            <a:p>
              <a:r>
                <a:rPr lang="he-IL" sz="600">
                  <a:hlinkClick r:id="rId3"/>
                </a:rPr>
                <a:t>  </a:t>
              </a:r>
              <a:endParaRPr lang="he-IL" sz="5700"/>
            </a:p>
          </p:txBody>
        </p:sp>
      </p:grpSp>
      <p:grpSp>
        <p:nvGrpSpPr>
          <p:cNvPr id="5125" name="Group 25"/>
          <p:cNvGrpSpPr>
            <a:grpSpLocks/>
          </p:cNvGrpSpPr>
          <p:nvPr/>
        </p:nvGrpSpPr>
        <p:grpSpPr bwMode="auto">
          <a:xfrm>
            <a:off x="-392113" y="2949575"/>
            <a:ext cx="9144001" cy="184150"/>
            <a:chOff x="0" y="43"/>
            <a:chExt cx="5760" cy="116"/>
          </a:xfrm>
        </p:grpSpPr>
        <p:sp>
          <p:nvSpPr>
            <p:cNvPr id="5135" name="Rectangle 22"/>
            <p:cNvSpPr>
              <a:spLocks noChangeArrowheads="1"/>
            </p:cNvSpPr>
            <p:nvPr/>
          </p:nvSpPr>
          <p:spPr bwMode="auto">
            <a:xfrm>
              <a:off x="0" y="43"/>
              <a:ext cx="5760" cy="0"/>
            </a:xfrm>
            <a:prstGeom prst="rect">
              <a:avLst/>
            </a:prstGeom>
            <a:noFill/>
            <a:ln w="9525">
              <a:noFill/>
              <a:miter lim="800000"/>
              <a:headEnd/>
              <a:tailEnd/>
            </a:ln>
          </p:spPr>
          <p:txBody>
            <a:bodyPr>
              <a:spAutoFit/>
            </a:bodyPr>
            <a:lstStyle/>
            <a:p>
              <a:endParaRPr lang="he-IL"/>
            </a:p>
          </p:txBody>
        </p:sp>
        <p:sp>
          <p:nvSpPr>
            <p:cNvPr id="5136" name="Rectangle 23"/>
            <p:cNvSpPr>
              <a:spLocks noChangeArrowheads="1"/>
            </p:cNvSpPr>
            <p:nvPr/>
          </p:nvSpPr>
          <p:spPr bwMode="auto">
            <a:xfrm>
              <a:off x="0" y="43"/>
              <a:ext cx="5760" cy="116"/>
            </a:xfrm>
            <a:prstGeom prst="rect">
              <a:avLst/>
            </a:prstGeom>
            <a:noFill/>
            <a:ln w="9525">
              <a:noFill/>
              <a:miter lim="800000"/>
              <a:headEnd/>
              <a:tailEnd/>
            </a:ln>
          </p:spPr>
          <p:txBody>
            <a:bodyPr anchor="ctr"/>
            <a:lstStyle/>
            <a:p>
              <a:r>
                <a:rPr lang="he-IL" sz="600">
                  <a:hlinkClick r:id="rId4"/>
                </a:rPr>
                <a:t>  </a:t>
              </a:r>
              <a:endParaRPr lang="he-IL" sz="5700"/>
            </a:p>
          </p:txBody>
        </p:sp>
      </p:grpSp>
      <p:grpSp>
        <p:nvGrpSpPr>
          <p:cNvPr id="5126" name="Group 29"/>
          <p:cNvGrpSpPr>
            <a:grpSpLocks/>
          </p:cNvGrpSpPr>
          <p:nvPr/>
        </p:nvGrpSpPr>
        <p:grpSpPr bwMode="auto">
          <a:xfrm>
            <a:off x="-500063" y="2949575"/>
            <a:ext cx="9144001" cy="184150"/>
            <a:chOff x="0" y="43"/>
            <a:chExt cx="5760" cy="116"/>
          </a:xfrm>
        </p:grpSpPr>
        <p:sp>
          <p:nvSpPr>
            <p:cNvPr id="5133" name="Rectangle 26"/>
            <p:cNvSpPr>
              <a:spLocks noChangeArrowheads="1"/>
            </p:cNvSpPr>
            <p:nvPr/>
          </p:nvSpPr>
          <p:spPr bwMode="auto">
            <a:xfrm>
              <a:off x="0" y="43"/>
              <a:ext cx="5760" cy="0"/>
            </a:xfrm>
            <a:prstGeom prst="rect">
              <a:avLst/>
            </a:prstGeom>
            <a:noFill/>
            <a:ln w="9525">
              <a:noFill/>
              <a:miter lim="800000"/>
              <a:headEnd/>
              <a:tailEnd/>
            </a:ln>
          </p:spPr>
          <p:txBody>
            <a:bodyPr>
              <a:spAutoFit/>
            </a:bodyPr>
            <a:lstStyle/>
            <a:p>
              <a:endParaRPr lang="he-IL"/>
            </a:p>
          </p:txBody>
        </p:sp>
        <p:sp>
          <p:nvSpPr>
            <p:cNvPr id="5134" name="Rectangle 27"/>
            <p:cNvSpPr>
              <a:spLocks noChangeArrowheads="1"/>
            </p:cNvSpPr>
            <p:nvPr/>
          </p:nvSpPr>
          <p:spPr bwMode="auto">
            <a:xfrm>
              <a:off x="0" y="43"/>
              <a:ext cx="5760" cy="116"/>
            </a:xfrm>
            <a:prstGeom prst="rect">
              <a:avLst/>
            </a:prstGeom>
            <a:noFill/>
            <a:ln w="9525">
              <a:noFill/>
              <a:miter lim="800000"/>
              <a:headEnd/>
              <a:tailEnd/>
            </a:ln>
          </p:spPr>
          <p:txBody>
            <a:bodyPr anchor="ctr"/>
            <a:lstStyle/>
            <a:p>
              <a:r>
                <a:rPr lang="he-IL" sz="600">
                  <a:hlinkClick r:id="rId5"/>
                </a:rPr>
                <a:t>  </a:t>
              </a:r>
              <a:endParaRPr lang="he-IL" sz="5700"/>
            </a:p>
          </p:txBody>
        </p:sp>
      </p:grpSp>
      <p:grpSp>
        <p:nvGrpSpPr>
          <p:cNvPr id="5127" name="Group 36"/>
          <p:cNvGrpSpPr>
            <a:grpSpLocks/>
          </p:cNvGrpSpPr>
          <p:nvPr/>
        </p:nvGrpSpPr>
        <p:grpSpPr bwMode="auto">
          <a:xfrm>
            <a:off x="-374650" y="2949575"/>
            <a:ext cx="9144000" cy="184150"/>
            <a:chOff x="0" y="43"/>
            <a:chExt cx="5760" cy="116"/>
          </a:xfrm>
        </p:grpSpPr>
        <p:sp>
          <p:nvSpPr>
            <p:cNvPr id="5131" name="Rectangle 33"/>
            <p:cNvSpPr>
              <a:spLocks noChangeArrowheads="1"/>
            </p:cNvSpPr>
            <p:nvPr/>
          </p:nvSpPr>
          <p:spPr bwMode="auto">
            <a:xfrm>
              <a:off x="0" y="43"/>
              <a:ext cx="5760" cy="0"/>
            </a:xfrm>
            <a:prstGeom prst="rect">
              <a:avLst/>
            </a:prstGeom>
            <a:noFill/>
            <a:ln w="9525">
              <a:noFill/>
              <a:miter lim="800000"/>
              <a:headEnd/>
              <a:tailEnd/>
            </a:ln>
          </p:spPr>
          <p:txBody>
            <a:bodyPr>
              <a:spAutoFit/>
            </a:bodyPr>
            <a:lstStyle/>
            <a:p>
              <a:endParaRPr lang="he-IL"/>
            </a:p>
          </p:txBody>
        </p:sp>
        <p:sp>
          <p:nvSpPr>
            <p:cNvPr id="5132" name="Rectangle 34"/>
            <p:cNvSpPr>
              <a:spLocks noChangeArrowheads="1"/>
            </p:cNvSpPr>
            <p:nvPr/>
          </p:nvSpPr>
          <p:spPr bwMode="auto">
            <a:xfrm>
              <a:off x="0" y="43"/>
              <a:ext cx="5760" cy="116"/>
            </a:xfrm>
            <a:prstGeom prst="rect">
              <a:avLst/>
            </a:prstGeom>
            <a:noFill/>
            <a:ln w="9525">
              <a:noFill/>
              <a:miter lim="800000"/>
              <a:headEnd/>
              <a:tailEnd/>
            </a:ln>
          </p:spPr>
          <p:txBody>
            <a:bodyPr anchor="ctr"/>
            <a:lstStyle/>
            <a:p>
              <a:r>
                <a:rPr lang="he-IL" sz="600">
                  <a:hlinkClick r:id="rId6"/>
                </a:rPr>
                <a:t>  </a:t>
              </a:r>
              <a:endParaRPr lang="he-IL" sz="5700"/>
            </a:p>
          </p:txBody>
        </p:sp>
      </p:grpSp>
      <p:sp>
        <p:nvSpPr>
          <p:cNvPr id="5128" name="Rectangle 38"/>
          <p:cNvSpPr>
            <a:spLocks noChangeArrowheads="1"/>
          </p:cNvSpPr>
          <p:nvPr/>
        </p:nvSpPr>
        <p:spPr bwMode="auto">
          <a:xfrm>
            <a:off x="685800" y="2438400"/>
            <a:ext cx="3352800" cy="838200"/>
          </a:xfrm>
          <a:prstGeom prst="rect">
            <a:avLst/>
          </a:prstGeom>
          <a:noFill/>
          <a:ln w="9525">
            <a:noFill/>
            <a:miter lim="800000"/>
            <a:headEnd/>
            <a:tailEnd/>
          </a:ln>
        </p:spPr>
        <p:txBody>
          <a:bodyPr wrap="none" anchor="ctr"/>
          <a:lstStyle/>
          <a:p>
            <a:pPr algn="ctr"/>
            <a:endParaRPr lang="en-US" sz="3600">
              <a:solidFill>
                <a:schemeClr val="bg1"/>
              </a:solidFill>
              <a:latin typeface="Arial" pitchFamily="34" charset="0"/>
              <a:cs typeface="Arial" pitchFamily="34" charset="0"/>
            </a:endParaRPr>
          </a:p>
        </p:txBody>
      </p:sp>
      <p:sp>
        <p:nvSpPr>
          <p:cNvPr id="5129" name="Rectangle 39"/>
          <p:cNvSpPr>
            <a:spLocks noChangeArrowheads="1"/>
          </p:cNvSpPr>
          <p:nvPr/>
        </p:nvSpPr>
        <p:spPr bwMode="auto">
          <a:xfrm>
            <a:off x="2057400" y="6400800"/>
            <a:ext cx="3810000" cy="457200"/>
          </a:xfrm>
          <a:prstGeom prst="rect">
            <a:avLst/>
          </a:prstGeom>
          <a:noFill/>
          <a:ln w="9525">
            <a:noFill/>
            <a:miter lim="800000"/>
            <a:headEnd/>
            <a:tailEnd/>
          </a:ln>
        </p:spPr>
        <p:txBody>
          <a:bodyPr wrap="none" anchor="ctr"/>
          <a:lstStyle/>
          <a:p>
            <a:pPr algn="ctr"/>
            <a:r>
              <a:rPr lang="he-IL" sz="3600">
                <a:solidFill>
                  <a:schemeClr val="bg1"/>
                </a:solidFill>
                <a:latin typeface="Arial" pitchFamily="34" charset="0"/>
                <a:cs typeface="Arial" pitchFamily="34" charset="0"/>
              </a:rPr>
              <a:t>                      ונגד, אותו נכיר בהמשך...</a:t>
            </a:r>
            <a:endParaRPr lang="en-US" sz="3600">
              <a:solidFill>
                <a:schemeClr val="bg1"/>
              </a:solidFill>
              <a:latin typeface="Arial" pitchFamily="34" charset="0"/>
              <a:cs typeface="Arial" pitchFamily="34" charset="0"/>
            </a:endParaRPr>
          </a:p>
        </p:txBody>
      </p:sp>
      <p:pic>
        <p:nvPicPr>
          <p:cNvPr id="5130" name="Picture 47" descr="http://62.90.118.184/_Uploads/1305circuit.PNG"/>
          <p:cNvPicPr>
            <a:picLocks noChangeAspect="1" noChangeArrowheads="1"/>
          </p:cNvPicPr>
          <p:nvPr/>
        </p:nvPicPr>
        <p:blipFill>
          <a:blip r:embed="rId7" cstate="print"/>
          <a:srcRect/>
          <a:stretch>
            <a:fillRect/>
          </a:stretch>
        </p:blipFill>
        <p:spPr bwMode="auto">
          <a:xfrm>
            <a:off x="971600" y="3645024"/>
            <a:ext cx="3841611" cy="2591841"/>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6" name="Group 4"/>
          <p:cNvGrpSpPr>
            <a:grpSpLocks/>
          </p:cNvGrpSpPr>
          <p:nvPr/>
        </p:nvGrpSpPr>
        <p:grpSpPr bwMode="auto">
          <a:xfrm>
            <a:off x="1219200" y="457200"/>
            <a:ext cx="7108825" cy="2209800"/>
            <a:chOff x="0" y="4320"/>
            <a:chExt cx="2990" cy="546"/>
          </a:xfrm>
        </p:grpSpPr>
        <p:sp>
          <p:nvSpPr>
            <p:cNvPr id="6150" name="Rectangle 2"/>
            <p:cNvSpPr>
              <a:spLocks noChangeArrowheads="1"/>
            </p:cNvSpPr>
            <p:nvPr/>
          </p:nvSpPr>
          <p:spPr bwMode="auto">
            <a:xfrm>
              <a:off x="0" y="4320"/>
              <a:ext cx="2990" cy="0"/>
            </a:xfrm>
            <a:prstGeom prst="rect">
              <a:avLst/>
            </a:prstGeom>
            <a:noFill/>
            <a:ln w="9525">
              <a:noFill/>
              <a:miter lim="800000"/>
              <a:headEnd/>
              <a:tailEnd/>
            </a:ln>
          </p:spPr>
          <p:txBody>
            <a:bodyPr>
              <a:spAutoFit/>
            </a:bodyPr>
            <a:lstStyle/>
            <a:p>
              <a:endParaRPr lang="he-IL"/>
            </a:p>
          </p:txBody>
        </p:sp>
        <p:sp>
          <p:nvSpPr>
            <p:cNvPr id="6151" name="Rectangle 3"/>
            <p:cNvSpPr>
              <a:spLocks noChangeArrowheads="1"/>
            </p:cNvSpPr>
            <p:nvPr/>
          </p:nvSpPr>
          <p:spPr bwMode="auto">
            <a:xfrm>
              <a:off x="0" y="4320"/>
              <a:ext cx="2990" cy="546"/>
            </a:xfrm>
            <a:prstGeom prst="rect">
              <a:avLst/>
            </a:prstGeom>
            <a:noFill/>
            <a:ln w="9525">
              <a:noFill/>
              <a:miter lim="800000"/>
              <a:headEnd/>
              <a:tailEnd/>
            </a:ln>
          </p:spPr>
          <p:txBody>
            <a:bodyPr/>
            <a:lstStyle/>
            <a:p>
              <a:pPr rtl="0"/>
              <a:r>
                <a:rPr lang="he-IL" sz="4000" b="1" dirty="0">
                  <a:solidFill>
                    <a:srgbClr val="0070C0"/>
                  </a:solidFill>
                  <a:latin typeface="Arial" pitchFamily="34" charset="0"/>
                  <a:cs typeface="Arial" pitchFamily="34" charset="0"/>
                </a:rPr>
                <a:t>מקור מתח </a:t>
              </a:r>
              <a:r>
                <a:rPr lang="he-IL" sz="4000" dirty="0">
                  <a:solidFill>
                    <a:srgbClr val="0070C0"/>
                  </a:solidFill>
                  <a:latin typeface="Arial" pitchFamily="34" charset="0"/>
                  <a:cs typeface="Arial" pitchFamily="34" charset="0"/>
                </a:rPr>
                <a:t>- מקור המייצר זרם חשמלי בעל כיוון ועוצמה. </a:t>
              </a:r>
            </a:p>
            <a:p>
              <a:pPr rtl="0"/>
              <a:r>
                <a:rPr lang="he-IL" sz="4000" dirty="0">
                  <a:solidFill>
                    <a:srgbClr val="0070C0"/>
                  </a:solidFill>
                  <a:latin typeface="Arial" pitchFamily="34" charset="0"/>
                  <a:cs typeface="Arial" pitchFamily="34" charset="0"/>
                </a:rPr>
                <a:t>למשל: סוללות.</a:t>
              </a:r>
              <a:br>
                <a:rPr lang="en-US" sz="3600" dirty="0">
                  <a:solidFill>
                    <a:srgbClr val="0070C0"/>
                  </a:solidFill>
                  <a:latin typeface="Arial" pitchFamily="34" charset="0"/>
                  <a:cs typeface="Arial" pitchFamily="34" charset="0"/>
                </a:rPr>
              </a:br>
              <a:endParaRPr lang="en-US" sz="3600" dirty="0">
                <a:solidFill>
                  <a:srgbClr val="0070C0"/>
                </a:solidFill>
                <a:latin typeface="Arial" pitchFamily="34" charset="0"/>
                <a:cs typeface="Arial" pitchFamily="34" charset="0"/>
              </a:endParaRPr>
            </a:p>
            <a:p>
              <a:pPr rtl="0" eaLnBrk="0" hangingPunct="0"/>
              <a:endParaRPr lang="en-US" sz="3600" dirty="0">
                <a:solidFill>
                  <a:srgbClr val="0070C0"/>
                </a:solidFill>
                <a:latin typeface="Arial" pitchFamily="34" charset="0"/>
                <a:cs typeface="Arial" pitchFamily="34" charset="0"/>
              </a:endParaRPr>
            </a:p>
          </p:txBody>
        </p:sp>
      </p:grpSp>
      <p:pic>
        <p:nvPicPr>
          <p:cNvPr id="6147" name="Picture 5" descr="ראה תמונה בגודל מלא">
            <a:hlinkClick r:id="rId3"/>
          </p:cNvPr>
          <p:cNvPicPr>
            <a:picLocks noChangeAspect="1" noChangeArrowheads="1"/>
          </p:cNvPicPr>
          <p:nvPr/>
        </p:nvPicPr>
        <p:blipFill>
          <a:blip r:embed="rId4" cstate="print"/>
          <a:srcRect/>
          <a:stretch>
            <a:fillRect/>
          </a:stretch>
        </p:blipFill>
        <p:spPr bwMode="auto">
          <a:xfrm>
            <a:off x="1905000" y="2819400"/>
            <a:ext cx="1447800" cy="1447800"/>
          </a:xfrm>
          <a:prstGeom prst="rect">
            <a:avLst/>
          </a:prstGeom>
          <a:noFill/>
          <a:ln w="9525">
            <a:noFill/>
            <a:miter lim="800000"/>
            <a:headEnd/>
            <a:tailEnd/>
          </a:ln>
        </p:spPr>
      </p:pic>
      <p:pic>
        <p:nvPicPr>
          <p:cNvPr id="6148" name="Picture 6" descr="ראה תמונה בגודל מלא">
            <a:hlinkClick r:id="rId5"/>
          </p:cNvPr>
          <p:cNvPicPr>
            <a:picLocks noChangeAspect="1" noChangeArrowheads="1"/>
          </p:cNvPicPr>
          <p:nvPr/>
        </p:nvPicPr>
        <p:blipFill>
          <a:blip r:embed="rId6" cstate="print"/>
          <a:srcRect/>
          <a:stretch>
            <a:fillRect/>
          </a:stretch>
        </p:blipFill>
        <p:spPr bwMode="auto">
          <a:xfrm>
            <a:off x="3352800" y="4724400"/>
            <a:ext cx="2057400" cy="1662113"/>
          </a:xfrm>
          <a:prstGeom prst="rect">
            <a:avLst/>
          </a:prstGeom>
          <a:noFill/>
          <a:ln w="9525">
            <a:noFill/>
            <a:miter lim="800000"/>
            <a:headEnd/>
            <a:tailEnd/>
          </a:ln>
        </p:spPr>
      </p:pic>
      <p:pic>
        <p:nvPicPr>
          <p:cNvPr id="6149" name="Picture 7" descr="ראה תמונה בגודל מלא">
            <a:hlinkClick r:id="rId7"/>
          </p:cNvPr>
          <p:cNvPicPr>
            <a:picLocks noChangeAspect="1" noChangeArrowheads="1"/>
          </p:cNvPicPr>
          <p:nvPr/>
        </p:nvPicPr>
        <p:blipFill>
          <a:blip r:embed="rId8" cstate="print"/>
          <a:srcRect/>
          <a:stretch>
            <a:fillRect/>
          </a:stretch>
        </p:blipFill>
        <p:spPr bwMode="auto">
          <a:xfrm>
            <a:off x="5884863" y="3657600"/>
            <a:ext cx="1979612" cy="205740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05B49B8-8067-4E74-AC86-E34E7BCD673E}"/>
              </a:ext>
            </a:extLst>
          </p:cNvPr>
          <p:cNvSpPr>
            <a:spLocks noGrp="1"/>
          </p:cNvSpPr>
          <p:nvPr>
            <p:ph type="title"/>
          </p:nvPr>
        </p:nvSpPr>
        <p:spPr/>
        <p:txBody>
          <a:bodyPr/>
          <a:lstStyle/>
          <a:p>
            <a:r>
              <a:rPr lang="he-IL" dirty="0">
                <a:solidFill>
                  <a:srgbClr val="0070C0"/>
                </a:solidFill>
              </a:rPr>
              <a:t>סוגי זרמים (מתחים)</a:t>
            </a:r>
          </a:p>
        </p:txBody>
      </p:sp>
      <p:sp>
        <p:nvSpPr>
          <p:cNvPr id="3" name="מציין מיקום תוכן 2">
            <a:extLst>
              <a:ext uri="{FF2B5EF4-FFF2-40B4-BE49-F238E27FC236}">
                <a16:creationId xmlns:a16="http://schemas.microsoft.com/office/drawing/2014/main" id="{6A78C9B0-BE31-4721-9A84-840DE2A25CE6}"/>
              </a:ext>
            </a:extLst>
          </p:cNvPr>
          <p:cNvSpPr>
            <a:spLocks noGrp="1"/>
          </p:cNvSpPr>
          <p:nvPr>
            <p:ph idx="1"/>
          </p:nvPr>
        </p:nvSpPr>
        <p:spPr/>
        <p:txBody>
          <a:bodyPr/>
          <a:lstStyle/>
          <a:p>
            <a:pPr marL="0" indent="0">
              <a:buNone/>
            </a:pPr>
            <a:r>
              <a:rPr lang="he-IL" b="1" u="sng" dirty="0"/>
              <a:t>מתח ישר </a:t>
            </a:r>
            <a:r>
              <a:rPr lang="en-US" b="1" u="sng" dirty="0"/>
              <a:t>DC</a:t>
            </a:r>
            <a:r>
              <a:rPr lang="he-IL" b="1" u="sng" dirty="0"/>
              <a:t> </a:t>
            </a:r>
            <a:r>
              <a:rPr lang="he-IL" sz="1600" b="1" u="sng" dirty="0"/>
              <a:t>(זרם ישר)</a:t>
            </a:r>
            <a:br>
              <a:rPr lang="en-US" dirty="0"/>
            </a:br>
            <a:r>
              <a:rPr lang="he-IL" dirty="0"/>
              <a:t>מתח שאינו משנה את כיוונו ואת עוצמתו, </a:t>
            </a:r>
            <a:br>
              <a:rPr lang="en-US" dirty="0"/>
            </a:br>
            <a:r>
              <a:rPr lang="he-IL" dirty="0"/>
              <a:t>כלומר מתח שנשאר קבוע לאורך זמן.</a:t>
            </a:r>
          </a:p>
          <a:p>
            <a:pPr marL="0" indent="0">
              <a:buNone/>
            </a:pPr>
            <a:r>
              <a:rPr lang="he-IL" b="1" dirty="0"/>
              <a:t>לדוגמא: </a:t>
            </a:r>
            <a:r>
              <a:rPr lang="he-IL" dirty="0"/>
              <a:t>סוללה, ספק כוח, מצבר ....</a:t>
            </a:r>
          </a:p>
        </p:txBody>
      </p:sp>
      <p:sp>
        <p:nvSpPr>
          <p:cNvPr id="4" name="תיבת טקסט 3">
            <a:extLst>
              <a:ext uri="{FF2B5EF4-FFF2-40B4-BE49-F238E27FC236}">
                <a16:creationId xmlns:a16="http://schemas.microsoft.com/office/drawing/2014/main" id="{AFFC32DB-6B7D-48CB-8086-FA4BBA882ABB}"/>
              </a:ext>
            </a:extLst>
          </p:cNvPr>
          <p:cNvSpPr txBox="1"/>
          <p:nvPr/>
        </p:nvSpPr>
        <p:spPr>
          <a:xfrm>
            <a:off x="3419872" y="1124744"/>
            <a:ext cx="5266928" cy="461665"/>
          </a:xfrm>
          <a:prstGeom prst="rect">
            <a:avLst/>
          </a:prstGeom>
          <a:noFill/>
        </p:spPr>
        <p:txBody>
          <a:bodyPr wrap="square" rtlCol="1">
            <a:spAutoFit/>
          </a:bodyPr>
          <a:lstStyle/>
          <a:p>
            <a:r>
              <a:rPr lang="he-IL" dirty="0"/>
              <a:t>בחשמל ואלקטרוניקה מבחינים בשני סוגי מתחים</a:t>
            </a:r>
          </a:p>
        </p:txBody>
      </p:sp>
      <p:sp>
        <p:nvSpPr>
          <p:cNvPr id="15" name="Rectangle 23">
            <a:extLst>
              <a:ext uri="{FF2B5EF4-FFF2-40B4-BE49-F238E27FC236}">
                <a16:creationId xmlns:a16="http://schemas.microsoft.com/office/drawing/2014/main" id="{5B805B90-8C47-4FA9-8ECF-2F2599358E83}"/>
              </a:ext>
            </a:extLst>
          </p:cNvPr>
          <p:cNvSpPr>
            <a:spLocks noChangeArrowheads="1"/>
          </p:cNvSpPr>
          <p:nvPr/>
        </p:nvSpPr>
        <p:spPr bwMode="auto">
          <a:xfrm>
            <a:off x="152400" y="1524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e-IL"/>
          </a:p>
        </p:txBody>
      </p:sp>
      <p:grpSp>
        <p:nvGrpSpPr>
          <p:cNvPr id="16" name="Group 14">
            <a:extLst>
              <a:ext uri="{FF2B5EF4-FFF2-40B4-BE49-F238E27FC236}">
                <a16:creationId xmlns:a16="http://schemas.microsoft.com/office/drawing/2014/main" id="{67208570-DD39-4627-B058-383DA0156027}"/>
              </a:ext>
            </a:extLst>
          </p:cNvPr>
          <p:cNvGrpSpPr>
            <a:grpSpLocks noChangeAspect="1"/>
          </p:cNvGrpSpPr>
          <p:nvPr/>
        </p:nvGrpSpPr>
        <p:grpSpPr bwMode="auto">
          <a:xfrm>
            <a:off x="3502818" y="4005064"/>
            <a:ext cx="2138363" cy="1865313"/>
            <a:chOff x="2362" y="10980"/>
            <a:chExt cx="4904" cy="4373"/>
          </a:xfrm>
        </p:grpSpPr>
        <p:sp>
          <p:nvSpPr>
            <p:cNvPr id="17" name="AutoShape 22">
              <a:extLst>
                <a:ext uri="{FF2B5EF4-FFF2-40B4-BE49-F238E27FC236}">
                  <a16:creationId xmlns:a16="http://schemas.microsoft.com/office/drawing/2014/main" id="{0D6DA11B-3B0A-402C-9A35-F705455EC99B}"/>
                </a:ext>
              </a:extLst>
            </p:cNvPr>
            <p:cNvSpPr>
              <a:spLocks noChangeAspect="1" noChangeArrowheads="1" noTextEdit="1"/>
            </p:cNvSpPr>
            <p:nvPr/>
          </p:nvSpPr>
          <p:spPr bwMode="auto">
            <a:xfrm>
              <a:off x="2362" y="10980"/>
              <a:ext cx="4904" cy="437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sp>
          <p:nvSpPr>
            <p:cNvPr id="18" name="Line 21">
              <a:extLst>
                <a:ext uri="{FF2B5EF4-FFF2-40B4-BE49-F238E27FC236}">
                  <a16:creationId xmlns:a16="http://schemas.microsoft.com/office/drawing/2014/main" id="{629A501E-9519-4391-BB51-B27C9A632610}"/>
                </a:ext>
              </a:extLst>
            </p:cNvPr>
            <p:cNvSpPr>
              <a:spLocks noChangeShapeType="1"/>
            </p:cNvSpPr>
            <p:nvPr/>
          </p:nvSpPr>
          <p:spPr bwMode="auto">
            <a:xfrm>
              <a:off x="3197" y="14393"/>
              <a:ext cx="2921"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ctr" anchorCtr="0" compatLnSpc="1">
              <a:prstTxWarp prst="textNoShape">
                <a:avLst/>
              </a:prstTxWarp>
            </a:bodyPr>
            <a:lstStyle/>
            <a:p>
              <a:endParaRPr lang="he-IL"/>
            </a:p>
          </p:txBody>
        </p:sp>
        <p:sp>
          <p:nvSpPr>
            <p:cNvPr id="19" name="Line 20">
              <a:extLst>
                <a:ext uri="{FF2B5EF4-FFF2-40B4-BE49-F238E27FC236}">
                  <a16:creationId xmlns:a16="http://schemas.microsoft.com/office/drawing/2014/main" id="{417C855D-5A4A-4264-A302-843D34AD360F}"/>
                </a:ext>
              </a:extLst>
            </p:cNvPr>
            <p:cNvSpPr>
              <a:spLocks noChangeShapeType="1"/>
            </p:cNvSpPr>
            <p:nvPr/>
          </p:nvSpPr>
          <p:spPr bwMode="auto">
            <a:xfrm>
              <a:off x="3197" y="13753"/>
              <a:ext cx="2921" cy="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ctr" anchorCtr="0" compatLnSpc="1">
              <a:prstTxWarp prst="textNoShape">
                <a:avLst/>
              </a:prstTxWarp>
            </a:bodyPr>
            <a:lstStyle/>
            <a:p>
              <a:endParaRPr lang="he-IL"/>
            </a:p>
          </p:txBody>
        </p:sp>
        <p:sp>
          <p:nvSpPr>
            <p:cNvPr id="20" name="Line 19">
              <a:extLst>
                <a:ext uri="{FF2B5EF4-FFF2-40B4-BE49-F238E27FC236}">
                  <a16:creationId xmlns:a16="http://schemas.microsoft.com/office/drawing/2014/main" id="{08891658-25EA-4EE0-BCD8-D2F046B2075A}"/>
                </a:ext>
              </a:extLst>
            </p:cNvPr>
            <p:cNvSpPr>
              <a:spLocks noChangeShapeType="1"/>
            </p:cNvSpPr>
            <p:nvPr/>
          </p:nvSpPr>
          <p:spPr bwMode="auto">
            <a:xfrm flipV="1">
              <a:off x="3197" y="12687"/>
              <a:ext cx="0" cy="2346"/>
            </a:xfrm>
            <a:prstGeom prst="line">
              <a:avLst/>
            </a:prstGeom>
            <a:noFill/>
            <a:ln w="9525">
              <a:solidFill>
                <a:srgbClr val="000000"/>
              </a:solidFill>
              <a:round/>
              <a:headEnd/>
              <a:tailEnd type="arrow" w="med" len="med"/>
            </a:ln>
            <a:extLst>
              <a:ext uri="{909E8E84-426E-40DD-AFC4-6F175D3DCCD1}">
                <a14:hiddenFill xmlns:a14="http://schemas.microsoft.com/office/drawing/2010/main">
                  <a:noFill/>
                </a14:hiddenFill>
              </a:ext>
            </a:extLst>
          </p:spPr>
          <p:txBody>
            <a:bodyPr vert="horz" wrap="square" lIns="91440" tIns="45720" rIns="91440" bIns="45720" numCol="1" anchor="ctr" anchorCtr="0" compatLnSpc="1">
              <a:prstTxWarp prst="textNoShape">
                <a:avLst/>
              </a:prstTxWarp>
            </a:bodyPr>
            <a:lstStyle/>
            <a:p>
              <a:endParaRPr lang="he-IL"/>
            </a:p>
          </p:txBody>
        </p:sp>
        <p:sp>
          <p:nvSpPr>
            <p:cNvPr id="21" name="Text Box 18">
              <a:extLst>
                <a:ext uri="{FF2B5EF4-FFF2-40B4-BE49-F238E27FC236}">
                  <a16:creationId xmlns:a16="http://schemas.microsoft.com/office/drawing/2014/main" id="{508D2B87-85CA-450D-AF65-EC763217F75B}"/>
                </a:ext>
              </a:extLst>
            </p:cNvPr>
            <p:cNvSpPr txBox="1">
              <a:spLocks noChangeArrowheads="1"/>
            </p:cNvSpPr>
            <p:nvPr/>
          </p:nvSpPr>
          <p:spPr bwMode="auto">
            <a:xfrm>
              <a:off x="5910" y="14073"/>
              <a:ext cx="600" cy="640"/>
            </a:xfrm>
            <a:prstGeom prst="rect">
              <a:avLst/>
            </a:prstGeom>
            <a:noFill/>
            <a:ln>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864" tIns="27432" rIns="54864" bIns="27432" numCol="1" anchor="t" anchorCtr="0" compatLnSpc="1">
              <a:prstTxWarp prst="textNoShape">
                <a:avLst/>
              </a:prstTxWarp>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he-IL" altLang="he-IL" sz="1400" b="1" i="0" u="none" strike="noStrike" cap="none" normalizeH="0" baseline="0">
                  <a:ln>
                    <a:noFill/>
                  </a:ln>
                  <a:solidFill>
                    <a:srgbClr val="000000"/>
                  </a:solidFill>
                  <a:effectLst/>
                  <a:latin typeface="Arial" panose="020B0604020202020204" pitchFamily="34" charset="0"/>
                  <a:ea typeface="Times New Roman" panose="02020603050405020304" pitchFamily="18" charset="0"/>
                </a:rPr>
                <a:t>t</a:t>
              </a:r>
              <a:endParaRPr kumimoji="0" lang="he-IL" altLang="he-IL" sz="1800" b="0" i="0" u="none" strike="noStrike" cap="none" normalizeH="0" baseline="0">
                <a:ln>
                  <a:noFill/>
                </a:ln>
                <a:solidFill>
                  <a:schemeClr val="tx1"/>
                </a:solidFill>
                <a:effectLst/>
                <a:latin typeface="Arial" panose="020B0604020202020204" pitchFamily="34" charset="0"/>
              </a:endParaRPr>
            </a:p>
          </p:txBody>
        </p:sp>
        <p:sp>
          <p:nvSpPr>
            <p:cNvPr id="22" name="Text Box 17">
              <a:extLst>
                <a:ext uri="{FF2B5EF4-FFF2-40B4-BE49-F238E27FC236}">
                  <a16:creationId xmlns:a16="http://schemas.microsoft.com/office/drawing/2014/main" id="{AA32C606-CBD0-42D7-ACF4-9B16740B8349}"/>
                </a:ext>
              </a:extLst>
            </p:cNvPr>
            <p:cNvSpPr txBox="1">
              <a:spLocks noChangeArrowheads="1"/>
            </p:cNvSpPr>
            <p:nvPr/>
          </p:nvSpPr>
          <p:spPr bwMode="auto">
            <a:xfrm>
              <a:off x="2466" y="12260"/>
              <a:ext cx="764" cy="640"/>
            </a:xfrm>
            <a:prstGeom prst="rect">
              <a:avLst/>
            </a:prstGeom>
            <a:noFill/>
            <a:ln>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864" tIns="27432" rIns="54864" bIns="27432" numCol="1" anchor="t" anchorCtr="0" compatLnSpc="1">
              <a:prstTxWarp prst="textNoShape">
                <a:avLst/>
              </a:prstTxWarp>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he-IL" altLang="he-IL" sz="1400" b="1" i="0" u="none" strike="noStrike" cap="none" normalizeH="0" baseline="0">
                  <a:ln>
                    <a:noFill/>
                  </a:ln>
                  <a:solidFill>
                    <a:srgbClr val="000000"/>
                  </a:solidFill>
                  <a:effectLst/>
                  <a:latin typeface="Arial" panose="020B0604020202020204" pitchFamily="34" charset="0"/>
                  <a:ea typeface="Times New Roman" panose="02020603050405020304" pitchFamily="18" charset="0"/>
                </a:rPr>
                <a:t>A</a:t>
              </a:r>
              <a:endParaRPr kumimoji="0" lang="he-IL" altLang="he-IL" sz="1800" b="0" i="0" u="none" strike="noStrike" cap="none" normalizeH="0" baseline="0">
                <a:ln>
                  <a:noFill/>
                </a:ln>
                <a:solidFill>
                  <a:schemeClr val="tx1"/>
                </a:solidFill>
                <a:effectLst/>
                <a:latin typeface="Arial" panose="020B0604020202020204" pitchFamily="34" charset="0"/>
              </a:endParaRPr>
            </a:p>
          </p:txBody>
        </p:sp>
        <p:sp>
          <p:nvSpPr>
            <p:cNvPr id="23" name="Rectangle 16">
              <a:extLst>
                <a:ext uri="{FF2B5EF4-FFF2-40B4-BE49-F238E27FC236}">
                  <a16:creationId xmlns:a16="http://schemas.microsoft.com/office/drawing/2014/main" id="{BB078874-789E-4D5A-9726-C1D9407DEEC8}"/>
                </a:ext>
              </a:extLst>
            </p:cNvPr>
            <p:cNvSpPr>
              <a:spLocks noChangeArrowheads="1"/>
            </p:cNvSpPr>
            <p:nvPr/>
          </p:nvSpPr>
          <p:spPr bwMode="auto">
            <a:xfrm>
              <a:off x="2362" y="12047"/>
              <a:ext cx="4904" cy="330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00CC99"/>
                  </a:solidFill>
                </a14:hiddenFill>
              </a:ext>
            </a:extLst>
          </p:spPr>
          <p:txBody>
            <a:bodyPr vert="horz" wrap="square" lIns="91440" tIns="45720" rIns="91440" bIns="45720" numCol="1" anchor="ctr" anchorCtr="0" compatLnSpc="1">
              <a:prstTxWarp prst="textNoShape">
                <a:avLst/>
              </a:prstTxWarp>
            </a:bodyPr>
            <a:lstStyle/>
            <a:p>
              <a:endParaRPr lang="he-IL"/>
            </a:p>
          </p:txBody>
        </p:sp>
        <p:sp>
          <p:nvSpPr>
            <p:cNvPr id="24" name="Text Box 15">
              <a:extLst>
                <a:ext uri="{FF2B5EF4-FFF2-40B4-BE49-F238E27FC236}">
                  <a16:creationId xmlns:a16="http://schemas.microsoft.com/office/drawing/2014/main" id="{40919EA2-46E6-45E7-A771-67C0D8340A9F}"/>
                </a:ext>
              </a:extLst>
            </p:cNvPr>
            <p:cNvSpPr txBox="1">
              <a:spLocks noChangeArrowheads="1"/>
            </p:cNvSpPr>
            <p:nvPr/>
          </p:nvSpPr>
          <p:spPr bwMode="auto">
            <a:xfrm>
              <a:off x="2566" y="10980"/>
              <a:ext cx="3113" cy="727"/>
            </a:xfrm>
            <a:prstGeom prst="rect">
              <a:avLst/>
            </a:prstGeom>
            <a:noFill/>
            <a:ln>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864" tIns="27432" rIns="54864" bIns="27432" numCol="1" anchor="t" anchorCtr="0" compatLnSpc="1">
              <a:prstTxWarp prst="textNoShape">
                <a:avLst/>
              </a:prstTxWarp>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he-IL" altLang="he-IL" sz="1700" b="1" i="0" u="none" strike="noStrike" cap="none" normalizeH="0" baseline="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זרם ישר</a:t>
              </a:r>
              <a:r>
                <a:rPr kumimoji="0" lang="he-IL" altLang="he-IL" sz="1700" b="1" i="0" u="none" strike="noStrike" cap="none" normalizeH="0" baseline="0">
                  <a:ln>
                    <a:noFill/>
                  </a:ln>
                  <a:solidFill>
                    <a:srgbClr val="000000"/>
                  </a:solidFill>
                  <a:effectLst/>
                  <a:ea typeface="Times New Roman" panose="02020603050405020304" pitchFamily="18" charset="0"/>
                  <a:cs typeface="Arial" panose="020B0604020202020204" pitchFamily="34" charset="0"/>
                </a:rPr>
                <a:t> </a:t>
              </a:r>
              <a:r>
                <a:rPr kumimoji="0" lang="en-US" altLang="he-IL" sz="1700" b="1" i="0" u="none" strike="noStrike" cap="none" normalizeH="0" baseline="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(DC</a:t>
              </a:r>
              <a:r>
                <a:rPr kumimoji="0" lang="he-IL" altLang="he-IL" sz="1700" b="1" i="0" u="none" strike="noStrike" cap="none" normalizeH="0" baseline="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kumimoji="0" lang="he-IL" altLang="he-IL" sz="18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763524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05B49B8-8067-4E74-AC86-E34E7BCD673E}"/>
              </a:ext>
            </a:extLst>
          </p:cNvPr>
          <p:cNvSpPr>
            <a:spLocks noGrp="1"/>
          </p:cNvSpPr>
          <p:nvPr>
            <p:ph type="title"/>
          </p:nvPr>
        </p:nvSpPr>
        <p:spPr/>
        <p:txBody>
          <a:bodyPr/>
          <a:lstStyle/>
          <a:p>
            <a:r>
              <a:rPr lang="he-IL" dirty="0">
                <a:solidFill>
                  <a:srgbClr val="0070C0"/>
                </a:solidFill>
              </a:rPr>
              <a:t>סוגי זרמים (מתחים)</a:t>
            </a:r>
          </a:p>
        </p:txBody>
      </p:sp>
      <p:sp>
        <p:nvSpPr>
          <p:cNvPr id="3" name="מציין מיקום תוכן 2">
            <a:extLst>
              <a:ext uri="{FF2B5EF4-FFF2-40B4-BE49-F238E27FC236}">
                <a16:creationId xmlns:a16="http://schemas.microsoft.com/office/drawing/2014/main" id="{6A78C9B0-BE31-4721-9A84-840DE2A25CE6}"/>
              </a:ext>
            </a:extLst>
          </p:cNvPr>
          <p:cNvSpPr>
            <a:spLocks noGrp="1"/>
          </p:cNvSpPr>
          <p:nvPr>
            <p:ph idx="1"/>
          </p:nvPr>
        </p:nvSpPr>
        <p:spPr/>
        <p:txBody>
          <a:bodyPr/>
          <a:lstStyle/>
          <a:p>
            <a:pPr marL="0" indent="0">
              <a:buNone/>
            </a:pPr>
            <a:r>
              <a:rPr lang="he-IL" b="1" u="sng" dirty="0"/>
              <a:t>מתח חילופין </a:t>
            </a:r>
            <a:r>
              <a:rPr lang="en-US" b="1" u="sng" dirty="0"/>
              <a:t>AC</a:t>
            </a:r>
            <a:r>
              <a:rPr lang="he-IL" b="1" u="sng" dirty="0"/>
              <a:t> </a:t>
            </a:r>
            <a:r>
              <a:rPr lang="he-IL" sz="1600" b="1" u="sng" dirty="0"/>
              <a:t>(זרם חילופין)</a:t>
            </a:r>
            <a:br>
              <a:rPr lang="en-US" dirty="0"/>
            </a:br>
            <a:r>
              <a:rPr lang="he-IL" dirty="0"/>
              <a:t>מתח שמשנה את עוצמתו ואת כיוונו במחזוריות.</a:t>
            </a:r>
            <a:r>
              <a:rPr lang="he-IL" u="sng" dirty="0"/>
              <a:t> </a:t>
            </a:r>
            <a:r>
              <a:rPr lang="he-IL" b="1" dirty="0"/>
              <a:t>לדוגמא: </a:t>
            </a:r>
            <a:r>
              <a:rPr lang="he-IL" dirty="0"/>
              <a:t>מתח רשת , גנראטור..</a:t>
            </a:r>
          </a:p>
        </p:txBody>
      </p:sp>
      <p:sp>
        <p:nvSpPr>
          <p:cNvPr id="4" name="תיבת טקסט 3">
            <a:extLst>
              <a:ext uri="{FF2B5EF4-FFF2-40B4-BE49-F238E27FC236}">
                <a16:creationId xmlns:a16="http://schemas.microsoft.com/office/drawing/2014/main" id="{AFFC32DB-6B7D-48CB-8086-FA4BBA882ABB}"/>
              </a:ext>
            </a:extLst>
          </p:cNvPr>
          <p:cNvSpPr txBox="1"/>
          <p:nvPr/>
        </p:nvSpPr>
        <p:spPr>
          <a:xfrm>
            <a:off x="3419872" y="1124744"/>
            <a:ext cx="5266928" cy="461665"/>
          </a:xfrm>
          <a:prstGeom prst="rect">
            <a:avLst/>
          </a:prstGeom>
          <a:noFill/>
        </p:spPr>
        <p:txBody>
          <a:bodyPr wrap="square" rtlCol="1">
            <a:spAutoFit/>
          </a:bodyPr>
          <a:lstStyle/>
          <a:p>
            <a:r>
              <a:rPr lang="he-IL" dirty="0"/>
              <a:t>בחשמל ואלקטרוניקה מבחינים בשני סוגי מתחים</a:t>
            </a:r>
          </a:p>
        </p:txBody>
      </p:sp>
      <p:sp>
        <p:nvSpPr>
          <p:cNvPr id="15" name="Rectangle 23">
            <a:extLst>
              <a:ext uri="{FF2B5EF4-FFF2-40B4-BE49-F238E27FC236}">
                <a16:creationId xmlns:a16="http://schemas.microsoft.com/office/drawing/2014/main" id="{5B805B90-8C47-4FA9-8ECF-2F2599358E83}"/>
              </a:ext>
            </a:extLst>
          </p:cNvPr>
          <p:cNvSpPr>
            <a:spLocks noChangeArrowheads="1"/>
          </p:cNvSpPr>
          <p:nvPr/>
        </p:nvSpPr>
        <p:spPr bwMode="auto">
          <a:xfrm>
            <a:off x="152400" y="1524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e-IL"/>
          </a:p>
        </p:txBody>
      </p:sp>
      <p:sp>
        <p:nvSpPr>
          <p:cNvPr id="5" name="Rectangle 10">
            <a:extLst>
              <a:ext uri="{FF2B5EF4-FFF2-40B4-BE49-F238E27FC236}">
                <a16:creationId xmlns:a16="http://schemas.microsoft.com/office/drawing/2014/main" id="{F530D8D6-996C-4F48-8BBE-E2A9E05DE070}"/>
              </a:ext>
            </a:extLst>
          </p:cNvPr>
          <p:cNvSpPr>
            <a:spLocks noChangeArrowheads="1"/>
          </p:cNvSpPr>
          <p:nvPr/>
        </p:nvSpPr>
        <p:spPr bwMode="auto">
          <a:xfrm>
            <a:off x="152400" y="1524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e-IL"/>
          </a:p>
        </p:txBody>
      </p:sp>
      <p:grpSp>
        <p:nvGrpSpPr>
          <p:cNvPr id="6" name="Group 1">
            <a:extLst>
              <a:ext uri="{FF2B5EF4-FFF2-40B4-BE49-F238E27FC236}">
                <a16:creationId xmlns:a16="http://schemas.microsoft.com/office/drawing/2014/main" id="{31B8C1CB-B14B-4971-A870-176B18E68379}"/>
              </a:ext>
            </a:extLst>
          </p:cNvPr>
          <p:cNvGrpSpPr>
            <a:grpSpLocks noChangeAspect="1"/>
          </p:cNvGrpSpPr>
          <p:nvPr/>
        </p:nvGrpSpPr>
        <p:grpSpPr bwMode="auto">
          <a:xfrm>
            <a:off x="899592" y="3451206"/>
            <a:ext cx="2146300" cy="1863725"/>
            <a:chOff x="2362" y="7305"/>
            <a:chExt cx="4926" cy="4373"/>
          </a:xfrm>
        </p:grpSpPr>
        <p:sp>
          <p:nvSpPr>
            <p:cNvPr id="7" name="AutoShape 9">
              <a:extLst>
                <a:ext uri="{FF2B5EF4-FFF2-40B4-BE49-F238E27FC236}">
                  <a16:creationId xmlns:a16="http://schemas.microsoft.com/office/drawing/2014/main" id="{91425250-D0AB-4D19-98F3-3AFC6A4D24D1}"/>
                </a:ext>
              </a:extLst>
            </p:cNvPr>
            <p:cNvSpPr>
              <a:spLocks noChangeAspect="1" noChangeArrowheads="1" noTextEdit="1"/>
            </p:cNvSpPr>
            <p:nvPr/>
          </p:nvSpPr>
          <p:spPr bwMode="auto">
            <a:xfrm>
              <a:off x="2362" y="7305"/>
              <a:ext cx="4926" cy="437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graphicFrame>
          <p:nvGraphicFramePr>
            <p:cNvPr id="8" name="אובייקט 7">
              <a:extLst>
                <a:ext uri="{FF2B5EF4-FFF2-40B4-BE49-F238E27FC236}">
                  <a16:creationId xmlns:a16="http://schemas.microsoft.com/office/drawing/2014/main" id="{C17632B9-DA7A-41B0-8FD2-88DD512BB72E}"/>
                </a:ext>
              </a:extLst>
            </p:cNvPr>
            <p:cNvGraphicFramePr>
              <a:graphicFrameLocks noChangeAspect="1"/>
            </p:cNvGraphicFramePr>
            <p:nvPr/>
          </p:nvGraphicFramePr>
          <p:xfrm>
            <a:off x="3219" y="9438"/>
            <a:ext cx="3130" cy="1924"/>
          </p:xfrm>
          <a:graphic>
            <a:graphicData uri="http://schemas.openxmlformats.org/presentationml/2006/ole">
              <mc:AlternateContent xmlns:mc="http://schemas.openxmlformats.org/markup-compatibility/2006">
                <mc:Choice xmlns:v="urn:schemas-microsoft-com:vml" Requires="v">
                  <p:oleObj spid="_x0000_s1030" r:id="rId3" imgW="2286620" imgH="1375322" progId="Unknown">
                    <p:embed/>
                  </p:oleObj>
                </mc:Choice>
                <mc:Fallback>
                  <p:oleObj r:id="rId3" imgW="2286620" imgH="1375322" progId="Unknown">
                    <p:embed/>
                    <p:pic>
                      <p:nvPicPr>
                        <p:cNvPr id="8" name="אובייקט 7">
                          <a:extLst>
                            <a:ext uri="{FF2B5EF4-FFF2-40B4-BE49-F238E27FC236}">
                              <a16:creationId xmlns:a16="http://schemas.microsoft.com/office/drawing/2014/main" id="{C17632B9-DA7A-41B0-8FD2-88DD512BB7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9" y="9438"/>
                          <a:ext cx="3130" cy="192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Line 7">
              <a:extLst>
                <a:ext uri="{FF2B5EF4-FFF2-40B4-BE49-F238E27FC236}">
                  <a16:creationId xmlns:a16="http://schemas.microsoft.com/office/drawing/2014/main" id="{82928666-ACD3-4ADD-AFAD-E71FBB998D64}"/>
                </a:ext>
              </a:extLst>
            </p:cNvPr>
            <p:cNvSpPr>
              <a:spLocks noChangeShapeType="1"/>
            </p:cNvSpPr>
            <p:nvPr/>
          </p:nvSpPr>
          <p:spPr bwMode="auto">
            <a:xfrm flipV="1">
              <a:off x="3219" y="8905"/>
              <a:ext cx="0" cy="2346"/>
            </a:xfrm>
            <a:prstGeom prst="line">
              <a:avLst/>
            </a:prstGeom>
            <a:noFill/>
            <a:ln w="9525">
              <a:solidFill>
                <a:srgbClr val="000000"/>
              </a:solidFill>
              <a:round/>
              <a:headEnd/>
              <a:tailEnd type="arrow" w="med" len="med"/>
            </a:ln>
            <a:extLst>
              <a:ext uri="{909E8E84-426E-40DD-AFC4-6F175D3DCCD1}">
                <a14:hiddenFill xmlns:a14="http://schemas.microsoft.com/office/drawing/2010/main">
                  <a:noFill/>
                </a14:hiddenFill>
              </a:ext>
            </a:extLst>
          </p:spPr>
          <p:txBody>
            <a:bodyPr vert="horz" wrap="square" lIns="91440" tIns="45720" rIns="91440" bIns="45720" numCol="1" anchor="ctr" anchorCtr="0" compatLnSpc="1">
              <a:prstTxWarp prst="textNoShape">
                <a:avLst/>
              </a:prstTxWarp>
            </a:bodyPr>
            <a:lstStyle/>
            <a:p>
              <a:endParaRPr lang="he-IL"/>
            </a:p>
          </p:txBody>
        </p:sp>
        <p:sp>
          <p:nvSpPr>
            <p:cNvPr id="10" name="Text Box 6">
              <a:extLst>
                <a:ext uri="{FF2B5EF4-FFF2-40B4-BE49-F238E27FC236}">
                  <a16:creationId xmlns:a16="http://schemas.microsoft.com/office/drawing/2014/main" id="{2A83D3D4-F507-4262-81C9-2B70BD1EB39F}"/>
                </a:ext>
              </a:extLst>
            </p:cNvPr>
            <p:cNvSpPr txBox="1">
              <a:spLocks noChangeArrowheads="1"/>
            </p:cNvSpPr>
            <p:nvPr/>
          </p:nvSpPr>
          <p:spPr bwMode="auto">
            <a:xfrm>
              <a:off x="6188" y="9389"/>
              <a:ext cx="600" cy="640"/>
            </a:xfrm>
            <a:prstGeom prst="rect">
              <a:avLst/>
            </a:prstGeom>
            <a:noFill/>
            <a:ln>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864" tIns="27432" rIns="54864" bIns="27432" numCol="1" anchor="t" anchorCtr="0" compatLnSpc="1">
              <a:prstTxWarp prst="textNoShape">
                <a:avLst/>
              </a:prstTxWarp>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he-IL" altLang="he-IL" sz="1400" b="1" i="0" u="none" strike="noStrike" cap="none" normalizeH="0" baseline="0">
                  <a:ln>
                    <a:noFill/>
                  </a:ln>
                  <a:solidFill>
                    <a:srgbClr val="000000"/>
                  </a:solidFill>
                  <a:effectLst/>
                  <a:latin typeface="Arial" panose="020B0604020202020204" pitchFamily="34" charset="0"/>
                  <a:ea typeface="Times New Roman" panose="02020603050405020304" pitchFamily="18" charset="0"/>
                </a:rPr>
                <a:t>t</a:t>
              </a:r>
              <a:endParaRPr kumimoji="0" lang="he-IL" altLang="he-IL" sz="1800" b="0" i="0" u="none" strike="noStrike" cap="none" normalizeH="0" baseline="0">
                <a:ln>
                  <a:noFill/>
                </a:ln>
                <a:solidFill>
                  <a:schemeClr val="tx1"/>
                </a:solidFill>
                <a:effectLst/>
                <a:latin typeface="Arial" panose="020B0604020202020204" pitchFamily="34" charset="0"/>
              </a:endParaRPr>
            </a:p>
          </p:txBody>
        </p:sp>
        <p:sp>
          <p:nvSpPr>
            <p:cNvPr id="11" name="Text Box 5">
              <a:extLst>
                <a:ext uri="{FF2B5EF4-FFF2-40B4-BE49-F238E27FC236}">
                  <a16:creationId xmlns:a16="http://schemas.microsoft.com/office/drawing/2014/main" id="{29F98D0D-DEE8-4EDE-B00D-4AD02A697537}"/>
                </a:ext>
              </a:extLst>
            </p:cNvPr>
            <p:cNvSpPr txBox="1">
              <a:spLocks noChangeArrowheads="1"/>
            </p:cNvSpPr>
            <p:nvPr/>
          </p:nvSpPr>
          <p:spPr bwMode="auto">
            <a:xfrm>
              <a:off x="6140" y="10505"/>
              <a:ext cx="600" cy="640"/>
            </a:xfrm>
            <a:prstGeom prst="rect">
              <a:avLst/>
            </a:prstGeom>
            <a:noFill/>
            <a:ln>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864" tIns="27432" rIns="54864" bIns="27432" numCol="1" anchor="t" anchorCtr="0" compatLnSpc="1">
              <a:prstTxWarp prst="textNoShape">
                <a:avLst/>
              </a:prstTxWarp>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he-IL" altLang="he-IL" sz="1400" b="1" i="0" u="none" strike="noStrike" cap="none" normalizeH="0" baseline="0">
                  <a:ln>
                    <a:noFill/>
                  </a:ln>
                  <a:solidFill>
                    <a:srgbClr val="000000"/>
                  </a:solidFill>
                  <a:effectLst/>
                  <a:latin typeface="Arial" panose="020B0604020202020204" pitchFamily="34" charset="0"/>
                  <a:ea typeface="Times New Roman" panose="02020603050405020304" pitchFamily="18" charset="0"/>
                </a:rPr>
                <a:t>t</a:t>
              </a:r>
              <a:endParaRPr kumimoji="0" lang="he-IL" altLang="he-IL" sz="1800" b="0" i="0" u="none" strike="noStrike" cap="none" normalizeH="0" baseline="0">
                <a:ln>
                  <a:noFill/>
                </a:ln>
                <a:solidFill>
                  <a:schemeClr val="tx1"/>
                </a:solidFill>
                <a:effectLst/>
                <a:latin typeface="Arial" panose="020B0604020202020204" pitchFamily="34" charset="0"/>
              </a:endParaRPr>
            </a:p>
          </p:txBody>
        </p:sp>
        <p:sp>
          <p:nvSpPr>
            <p:cNvPr id="12" name="Text Box 4">
              <a:extLst>
                <a:ext uri="{FF2B5EF4-FFF2-40B4-BE49-F238E27FC236}">
                  <a16:creationId xmlns:a16="http://schemas.microsoft.com/office/drawing/2014/main" id="{3AF366ED-87E7-4515-9FC5-1DF39B0FA56E}"/>
                </a:ext>
              </a:extLst>
            </p:cNvPr>
            <p:cNvSpPr txBox="1">
              <a:spLocks noChangeArrowheads="1"/>
            </p:cNvSpPr>
            <p:nvPr/>
          </p:nvSpPr>
          <p:spPr bwMode="auto">
            <a:xfrm>
              <a:off x="2488" y="8478"/>
              <a:ext cx="764" cy="640"/>
            </a:xfrm>
            <a:prstGeom prst="rect">
              <a:avLst/>
            </a:prstGeom>
            <a:noFill/>
            <a:ln>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864" tIns="27432" rIns="54864" bIns="27432" numCol="1" anchor="t" anchorCtr="0" compatLnSpc="1">
              <a:prstTxWarp prst="textNoShape">
                <a:avLst/>
              </a:prstTxWarp>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he-IL" altLang="he-IL" sz="1400" b="1" i="0" u="none" strike="noStrike" cap="none" normalizeH="0" baseline="0">
                  <a:ln>
                    <a:noFill/>
                  </a:ln>
                  <a:solidFill>
                    <a:srgbClr val="000000"/>
                  </a:solidFill>
                  <a:effectLst/>
                  <a:latin typeface="Arial" panose="020B0604020202020204" pitchFamily="34" charset="0"/>
                  <a:ea typeface="Times New Roman" panose="02020603050405020304" pitchFamily="18" charset="0"/>
                </a:rPr>
                <a:t>A</a:t>
              </a:r>
              <a:endParaRPr kumimoji="0" lang="he-IL" altLang="he-IL" sz="1800" b="0" i="0" u="none" strike="noStrike" cap="none" normalizeH="0" baseline="0">
                <a:ln>
                  <a:noFill/>
                </a:ln>
                <a:solidFill>
                  <a:schemeClr val="tx1"/>
                </a:solidFill>
                <a:effectLst/>
                <a:latin typeface="Arial" panose="020B0604020202020204" pitchFamily="34" charset="0"/>
              </a:endParaRPr>
            </a:p>
          </p:txBody>
        </p:sp>
        <p:sp>
          <p:nvSpPr>
            <p:cNvPr id="13" name="Rectangle 3">
              <a:extLst>
                <a:ext uri="{FF2B5EF4-FFF2-40B4-BE49-F238E27FC236}">
                  <a16:creationId xmlns:a16="http://schemas.microsoft.com/office/drawing/2014/main" id="{06D34B6B-2EBD-438F-B80F-E745D67CD4E3}"/>
                </a:ext>
              </a:extLst>
            </p:cNvPr>
            <p:cNvSpPr>
              <a:spLocks noChangeArrowheads="1"/>
            </p:cNvSpPr>
            <p:nvPr/>
          </p:nvSpPr>
          <p:spPr bwMode="auto">
            <a:xfrm>
              <a:off x="2384" y="8372"/>
              <a:ext cx="4904" cy="330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00CC99"/>
                  </a:solidFill>
                </a14:hiddenFill>
              </a:ext>
            </a:extLst>
          </p:spPr>
          <p:txBody>
            <a:bodyPr vert="horz" wrap="square" lIns="91440" tIns="45720" rIns="91440" bIns="45720" numCol="1" anchor="ctr" anchorCtr="0" compatLnSpc="1">
              <a:prstTxWarp prst="textNoShape">
                <a:avLst/>
              </a:prstTxWarp>
            </a:bodyPr>
            <a:lstStyle/>
            <a:p>
              <a:endParaRPr lang="he-IL"/>
            </a:p>
          </p:txBody>
        </p:sp>
        <p:sp>
          <p:nvSpPr>
            <p:cNvPr id="14" name="Text Box 2">
              <a:extLst>
                <a:ext uri="{FF2B5EF4-FFF2-40B4-BE49-F238E27FC236}">
                  <a16:creationId xmlns:a16="http://schemas.microsoft.com/office/drawing/2014/main" id="{133CD7CF-2BF6-4A09-B6E9-9AB00D3AD6AF}"/>
                </a:ext>
              </a:extLst>
            </p:cNvPr>
            <p:cNvSpPr txBox="1">
              <a:spLocks noChangeArrowheads="1"/>
            </p:cNvSpPr>
            <p:nvPr/>
          </p:nvSpPr>
          <p:spPr bwMode="auto">
            <a:xfrm>
              <a:off x="2362" y="7305"/>
              <a:ext cx="3809" cy="727"/>
            </a:xfrm>
            <a:prstGeom prst="rect">
              <a:avLst/>
            </a:prstGeom>
            <a:noFill/>
            <a:ln>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864" tIns="27432" rIns="54864" bIns="27432" numCol="1" anchor="t" anchorCtr="0" compatLnSpc="1">
              <a:prstTxWarp prst="textNoShape">
                <a:avLst/>
              </a:prstTxWarp>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he-IL" altLang="he-IL" sz="1700" b="1" i="0" u="none" strike="noStrike" cap="none" normalizeH="0" baseline="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זרם חילופין</a:t>
              </a:r>
              <a:r>
                <a:rPr kumimoji="0" lang="he-IL" altLang="he-IL" sz="1700" b="1" i="0" u="none" strike="noStrike" cap="none" normalizeH="0" baseline="0">
                  <a:ln>
                    <a:noFill/>
                  </a:ln>
                  <a:solidFill>
                    <a:srgbClr val="000000"/>
                  </a:solidFill>
                  <a:effectLst/>
                  <a:ea typeface="Times New Roman" panose="02020603050405020304" pitchFamily="18" charset="0"/>
                  <a:cs typeface="Arial" panose="020B0604020202020204" pitchFamily="34" charset="0"/>
                </a:rPr>
                <a:t> (</a:t>
              </a:r>
              <a:r>
                <a:rPr kumimoji="0" lang="en-US" altLang="he-IL" sz="1700" b="1" i="0" u="none" strike="noStrike" cap="none" normalizeH="0" baseline="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(AC</a:t>
              </a:r>
              <a:r>
                <a:rPr kumimoji="0" lang="he-IL" altLang="he-IL" sz="1700" b="1" i="0" u="none" strike="noStrike" cap="none" normalizeH="0" baseline="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kumimoji="0" lang="he-IL" altLang="he-IL" sz="18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grpSp>
      <p:sp>
        <p:nvSpPr>
          <p:cNvPr id="25" name="מלבן 24">
            <a:extLst>
              <a:ext uri="{FF2B5EF4-FFF2-40B4-BE49-F238E27FC236}">
                <a16:creationId xmlns:a16="http://schemas.microsoft.com/office/drawing/2014/main" id="{FC65554E-9505-4E07-AB67-BE25422FEB75}"/>
              </a:ext>
            </a:extLst>
          </p:cNvPr>
          <p:cNvSpPr/>
          <p:nvPr/>
        </p:nvSpPr>
        <p:spPr>
          <a:xfrm>
            <a:off x="2632598" y="3501008"/>
            <a:ext cx="5886400" cy="2923877"/>
          </a:xfrm>
          <a:prstGeom prst="rect">
            <a:avLst/>
          </a:prstGeom>
        </p:spPr>
        <p:txBody>
          <a:bodyPr wrap="square">
            <a:spAutoFit/>
          </a:bodyPr>
          <a:lstStyle/>
          <a:p>
            <a:pPr>
              <a:lnSpc>
                <a:spcPct val="150000"/>
              </a:lnSpc>
              <a:spcAft>
                <a:spcPts val="0"/>
              </a:spcAft>
            </a:pPr>
            <a:r>
              <a:rPr lang="he-IL" sz="1600" b="1" u="sng" dirty="0">
                <a:ea typeface="Times New Roman" panose="02020603050405020304" pitchFamily="18" charset="0"/>
              </a:rPr>
              <a:t>זמן מחזור:</a:t>
            </a:r>
            <a:br>
              <a:rPr lang="en-US" sz="1600" u="sng" dirty="0">
                <a:ea typeface="Times New Roman" panose="02020603050405020304" pitchFamily="18" charset="0"/>
              </a:rPr>
            </a:br>
            <a:r>
              <a:rPr lang="he-IL" sz="1600" dirty="0">
                <a:ea typeface="Times New Roman" panose="02020603050405020304" pitchFamily="18" charset="0"/>
              </a:rPr>
              <a:t>זמן מחזור מוגדר כפרק הזמן הלוקח למחזור שלם לעבור.</a:t>
            </a:r>
            <a:br>
              <a:rPr lang="en-US" sz="1600" dirty="0">
                <a:ea typeface="Times New Roman" panose="02020603050405020304" pitchFamily="18" charset="0"/>
              </a:rPr>
            </a:br>
            <a:r>
              <a:rPr lang="he-IL" sz="1600" dirty="0">
                <a:ea typeface="Times New Roman" panose="02020603050405020304" pitchFamily="18" charset="0"/>
              </a:rPr>
              <a:t>זמן מחזור מסומן באות </a:t>
            </a:r>
            <a:r>
              <a:rPr lang="en-US" sz="1600" dirty="0">
                <a:ea typeface="Times New Roman" panose="02020603050405020304" pitchFamily="18" charset="0"/>
              </a:rPr>
              <a:t>T </a:t>
            </a:r>
            <a:r>
              <a:rPr lang="he-IL" sz="1600" dirty="0">
                <a:ea typeface="Times New Roman" panose="02020603050405020304" pitchFamily="18" charset="0"/>
              </a:rPr>
              <a:t> ויחידותיו שנייה(</a:t>
            </a:r>
            <a:r>
              <a:rPr lang="en-US" sz="1600" dirty="0">
                <a:ea typeface="Times New Roman" panose="02020603050405020304" pitchFamily="18" charset="0"/>
              </a:rPr>
              <a:t>sec</a:t>
            </a:r>
            <a:r>
              <a:rPr lang="he-IL" sz="1600" dirty="0">
                <a:ea typeface="Times New Roman" panose="02020603050405020304" pitchFamily="18" charset="0"/>
              </a:rPr>
              <a:t>).</a:t>
            </a:r>
            <a:endParaRPr lang="en-US" sz="1600" dirty="0">
              <a:ea typeface="Times New Roman" panose="02020603050405020304" pitchFamily="18" charset="0"/>
            </a:endParaRPr>
          </a:p>
          <a:p>
            <a:pPr>
              <a:lnSpc>
                <a:spcPct val="150000"/>
              </a:lnSpc>
              <a:spcAft>
                <a:spcPts val="0"/>
              </a:spcAft>
            </a:pPr>
            <a:br>
              <a:rPr lang="en-US" sz="1600" b="1" u="sng" dirty="0">
                <a:ea typeface="Times New Roman" panose="02020603050405020304" pitchFamily="18" charset="0"/>
              </a:rPr>
            </a:br>
            <a:r>
              <a:rPr lang="he-IL" sz="1600" b="1" u="sng" dirty="0">
                <a:ea typeface="Times New Roman" panose="02020603050405020304" pitchFamily="18" charset="0"/>
              </a:rPr>
              <a:t>תדר:</a:t>
            </a:r>
            <a:br>
              <a:rPr lang="en-US" sz="1600" b="1" u="sng" dirty="0">
                <a:ea typeface="Times New Roman" panose="02020603050405020304" pitchFamily="18" charset="0"/>
              </a:rPr>
            </a:br>
            <a:r>
              <a:rPr lang="he-IL" sz="1600" dirty="0">
                <a:ea typeface="Times New Roman" panose="02020603050405020304" pitchFamily="18" charset="0"/>
              </a:rPr>
              <a:t>תדר מוגדר כמספר המחזורים שהמתח מבצע בשנייה אחת.</a:t>
            </a:r>
            <a:br>
              <a:rPr lang="en-US" sz="1600" dirty="0">
                <a:ea typeface="Times New Roman" panose="02020603050405020304" pitchFamily="18" charset="0"/>
              </a:rPr>
            </a:br>
            <a:r>
              <a:rPr lang="he-IL" sz="1600" dirty="0">
                <a:ea typeface="Times New Roman" panose="02020603050405020304" pitchFamily="18" charset="0"/>
              </a:rPr>
              <a:t>תדר מסומן באות </a:t>
            </a:r>
            <a:r>
              <a:rPr lang="en-US" sz="1600" dirty="0">
                <a:ea typeface="Times New Roman" panose="02020603050405020304" pitchFamily="18" charset="0"/>
              </a:rPr>
              <a:t>f</a:t>
            </a:r>
            <a:r>
              <a:rPr lang="he-IL" sz="1600" dirty="0">
                <a:ea typeface="Times New Roman" panose="02020603050405020304" pitchFamily="18" charset="0"/>
              </a:rPr>
              <a:t> ויחידותיו הרץ (</a:t>
            </a:r>
            <a:r>
              <a:rPr lang="en-US" sz="1600" dirty="0">
                <a:ea typeface="Times New Roman" panose="02020603050405020304" pitchFamily="18" charset="0"/>
              </a:rPr>
              <a:t>Hz</a:t>
            </a:r>
            <a:r>
              <a:rPr lang="he-IL" sz="1600" dirty="0">
                <a:ea typeface="Times New Roman" panose="02020603050405020304" pitchFamily="18" charset="0"/>
              </a:rPr>
              <a:t>). חברת החשמל מספקת תדר של 50 הרץ.</a:t>
            </a:r>
            <a:endParaRPr lang="en-US" sz="1600" dirty="0">
              <a:ea typeface="Times New Roman" panose="02020603050405020304" pitchFamily="18" charset="0"/>
            </a:endParaRPr>
          </a:p>
          <a:p>
            <a:r>
              <a:rPr lang="he-IL" sz="1600" dirty="0">
                <a:ea typeface="Times New Roman" panose="02020603050405020304" pitchFamily="18" charset="0"/>
                <a:cs typeface="Times New Roman" panose="02020603050405020304" pitchFamily="18" charset="0"/>
              </a:rPr>
              <a:t>הקשר בין תדר לזמן מחזור  הוא </a:t>
            </a:r>
            <a:r>
              <a:rPr lang="en-US" sz="1600" dirty="0">
                <a:ea typeface="Times New Roman" panose="02020603050405020304" pitchFamily="18" charset="0"/>
              </a:rPr>
              <a:t>f= 1/T </a:t>
            </a:r>
            <a:endParaRPr lang="he-IL" sz="1600" dirty="0"/>
          </a:p>
        </p:txBody>
      </p:sp>
    </p:spTree>
    <p:extLst>
      <p:ext uri="{BB962C8B-B14F-4D97-AF65-F5344CB8AC3E}">
        <p14:creationId xmlns:p14="http://schemas.microsoft.com/office/powerpoint/2010/main" val="31754262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13E716F-8977-424A-8805-A34F9EEA6633}"/>
              </a:ext>
            </a:extLst>
          </p:cNvPr>
          <p:cNvSpPr>
            <a:spLocks noGrp="1"/>
          </p:cNvSpPr>
          <p:nvPr>
            <p:ph type="title"/>
          </p:nvPr>
        </p:nvSpPr>
        <p:spPr/>
        <p:txBody>
          <a:bodyPr/>
          <a:lstStyle/>
          <a:p>
            <a:r>
              <a:rPr lang="he-IL" dirty="0"/>
              <a:t>מטען חשמלי </a:t>
            </a:r>
            <a:r>
              <a:rPr lang="en-US" dirty="0"/>
              <a:t>Q</a:t>
            </a:r>
            <a:endParaRPr lang="he-IL" dirty="0"/>
          </a:p>
        </p:txBody>
      </p:sp>
      <p:sp>
        <p:nvSpPr>
          <p:cNvPr id="3" name="מציין מיקום תוכן 2">
            <a:extLst>
              <a:ext uri="{FF2B5EF4-FFF2-40B4-BE49-F238E27FC236}">
                <a16:creationId xmlns:a16="http://schemas.microsoft.com/office/drawing/2014/main" id="{A7A23D6A-4765-41D2-BF86-4329A8E96416}"/>
              </a:ext>
            </a:extLst>
          </p:cNvPr>
          <p:cNvSpPr>
            <a:spLocks noGrp="1"/>
          </p:cNvSpPr>
          <p:nvPr>
            <p:ph idx="1"/>
          </p:nvPr>
        </p:nvSpPr>
        <p:spPr>
          <a:xfrm>
            <a:off x="457200" y="1196752"/>
            <a:ext cx="8229600" cy="1324744"/>
          </a:xfrm>
        </p:spPr>
        <p:txBody>
          <a:bodyPr/>
          <a:lstStyle/>
          <a:p>
            <a:pPr marL="0" indent="0">
              <a:buNone/>
            </a:pPr>
            <a:r>
              <a:rPr lang="he-IL" sz="1800" dirty="0"/>
              <a:t>כידוע, כל החומרים בנויים מאטומים. חלקיקי יסוד הקרויים אלקטרונים הם בעלי ממדים זעירים ביותר וקשורים לגרעיני האטום שבו הם מצויים. מטען האלקטרון בעל סימן "-" (שלילי), וערכו המספרי קבוע. האטום מורכב מאלקטרונים, פרוטונים, ונויטרונים. האלקטרון הוא בעל מטען שלישי (-)הפרוטון הוא בעל מטען חיובי (+) נויטרון הוא נטול מטען.</a:t>
            </a:r>
          </a:p>
        </p:txBody>
      </p:sp>
      <p:pic>
        <p:nvPicPr>
          <p:cNvPr id="4098" name="Picture 2" descr="Image result for â«××××§ ××××¡××××ª ×××§××¨×× ×× × ××¦××× ××§×©×¨ ×××§ ×××¨×¢××â¬â">
            <a:extLst>
              <a:ext uri="{FF2B5EF4-FFF2-40B4-BE49-F238E27FC236}">
                <a16:creationId xmlns:a16="http://schemas.microsoft.com/office/drawing/2014/main" id="{088F76BC-40D8-44AA-9CD4-353DD585F6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3928" y="2521496"/>
            <a:ext cx="2268252" cy="1702538"/>
          </a:xfrm>
          <a:prstGeom prst="rect">
            <a:avLst/>
          </a:prstGeom>
          <a:noFill/>
          <a:extLst>
            <a:ext uri="{909E8E84-426E-40DD-AFC4-6F175D3DCCD1}">
              <a14:hiddenFill xmlns:a14="http://schemas.microsoft.com/office/drawing/2010/main">
                <a:solidFill>
                  <a:srgbClr val="FFFFFF"/>
                </a:solidFill>
              </a14:hiddenFill>
            </a:ext>
          </a:extLst>
        </p:spPr>
      </p:pic>
      <p:sp>
        <p:nvSpPr>
          <p:cNvPr id="4" name="תיבת טקסט 3">
            <a:extLst>
              <a:ext uri="{FF2B5EF4-FFF2-40B4-BE49-F238E27FC236}">
                <a16:creationId xmlns:a16="http://schemas.microsoft.com/office/drawing/2014/main" id="{5D6949AF-B053-4DA1-9623-B3503FD3682D}"/>
              </a:ext>
            </a:extLst>
          </p:cNvPr>
          <p:cNvSpPr txBox="1"/>
          <p:nvPr/>
        </p:nvSpPr>
        <p:spPr>
          <a:xfrm>
            <a:off x="28661" y="4221088"/>
            <a:ext cx="8658139" cy="1477328"/>
          </a:xfrm>
          <a:prstGeom prst="rect">
            <a:avLst/>
          </a:prstGeom>
          <a:noFill/>
        </p:spPr>
        <p:txBody>
          <a:bodyPr wrap="none" rtlCol="1">
            <a:spAutoFit/>
          </a:bodyPr>
          <a:lstStyle/>
          <a:p>
            <a:r>
              <a:rPr lang="he-IL" sz="1800" dirty="0">
                <a:latin typeface="+mn-lt"/>
                <a:ea typeface="+mn-ea"/>
                <a:cs typeface="+mn-cs"/>
              </a:rPr>
              <a:t>בחלק מהיסודות האלקטרונים נמצאים בקשר חזק לגרעין, ואילו בחלק אחר - אלקטרונים מסוימים </a:t>
            </a:r>
            <a:br>
              <a:rPr lang="en-US" sz="1800" dirty="0">
                <a:latin typeface="+mn-lt"/>
                <a:ea typeface="+mn-ea"/>
                <a:cs typeface="+mn-cs"/>
              </a:rPr>
            </a:br>
            <a:r>
              <a:rPr lang="he-IL" sz="1800" dirty="0">
                <a:latin typeface="+mn-lt"/>
                <a:ea typeface="+mn-ea"/>
                <a:cs typeface="+mn-cs"/>
              </a:rPr>
              <a:t>קשורים חלש לגרעיניהם. אלקטרונים אלה הם "אלקטרונים חופשיים" או "אלקטרוני הולכה".</a:t>
            </a:r>
            <a:br>
              <a:rPr lang="en-US" sz="1800" dirty="0">
                <a:latin typeface="+mn-lt"/>
                <a:ea typeface="+mn-ea"/>
                <a:cs typeface="+mn-cs"/>
              </a:rPr>
            </a:br>
            <a:r>
              <a:rPr lang="he-IL" sz="1800" dirty="0">
                <a:latin typeface="+mn-lt"/>
                <a:ea typeface="+mn-ea"/>
                <a:cs typeface="+mn-cs"/>
              </a:rPr>
              <a:t>אלקטרונים חופשיים נעים בצורה אקראית בתוך החומר מאטום אחד למשנהו.</a:t>
            </a:r>
            <a:br>
              <a:rPr lang="en-US" sz="1800" dirty="0">
                <a:latin typeface="+mn-lt"/>
                <a:ea typeface="+mn-ea"/>
                <a:cs typeface="+mn-cs"/>
              </a:rPr>
            </a:br>
            <a:r>
              <a:rPr lang="he-IL" sz="1800" dirty="0">
                <a:latin typeface="+mn-lt"/>
                <a:ea typeface="+mn-ea"/>
                <a:cs typeface="+mn-cs"/>
              </a:rPr>
              <a:t>חומרים שבהם מצויים אלקטרונים חופשיים נקראים בשם </a:t>
            </a:r>
            <a:r>
              <a:rPr lang="he-IL" sz="1800" b="1" dirty="0">
                <a:latin typeface="+mn-lt"/>
                <a:ea typeface="+mn-ea"/>
                <a:cs typeface="+mn-cs"/>
              </a:rPr>
              <a:t>מוליכים</a:t>
            </a:r>
            <a:br>
              <a:rPr lang="en-US" sz="1800" b="1" dirty="0">
                <a:latin typeface="+mn-lt"/>
                <a:ea typeface="+mn-ea"/>
                <a:cs typeface="+mn-cs"/>
              </a:rPr>
            </a:br>
            <a:r>
              <a:rPr lang="he-IL" sz="1800" dirty="0">
                <a:latin typeface="+mn-lt"/>
                <a:ea typeface="+mn-ea"/>
                <a:cs typeface="+mn-cs"/>
              </a:rPr>
              <a:t>ואילו החומרים האחרים נקראים בשם </a:t>
            </a:r>
            <a:r>
              <a:rPr lang="he-IL" sz="1800" b="1" dirty="0">
                <a:latin typeface="+mn-lt"/>
                <a:ea typeface="+mn-ea"/>
                <a:cs typeface="+mn-cs"/>
              </a:rPr>
              <a:t>מבודדים</a:t>
            </a:r>
          </a:p>
        </p:txBody>
      </p:sp>
      <p:sp>
        <p:nvSpPr>
          <p:cNvPr id="5" name="מלבן 4">
            <a:extLst>
              <a:ext uri="{FF2B5EF4-FFF2-40B4-BE49-F238E27FC236}">
                <a16:creationId xmlns:a16="http://schemas.microsoft.com/office/drawing/2014/main" id="{D641AD4E-030C-4F37-8D25-566894D87950}"/>
              </a:ext>
            </a:extLst>
          </p:cNvPr>
          <p:cNvSpPr/>
          <p:nvPr/>
        </p:nvSpPr>
        <p:spPr>
          <a:xfrm>
            <a:off x="247621" y="5805264"/>
            <a:ext cx="8460432" cy="461665"/>
          </a:xfrm>
          <a:prstGeom prst="rect">
            <a:avLst/>
          </a:prstGeom>
        </p:spPr>
        <p:txBody>
          <a:bodyPr wrap="square">
            <a:spAutoFit/>
          </a:bodyPr>
          <a:lstStyle/>
          <a:p>
            <a:r>
              <a:rPr lang="he-IL" dirty="0">
                <a:ea typeface="Times New Roman" panose="02020603050405020304" pitchFamily="18" charset="0"/>
                <a:cs typeface="David" panose="020E0502060401010101" pitchFamily="34" charset="-79"/>
              </a:rPr>
              <a:t>זרם חשמלי הוא זרם של אלקטרונים המצויים במוליכים, בכיוון אחד. </a:t>
            </a:r>
            <a:endParaRPr lang="he-IL" dirty="0"/>
          </a:p>
        </p:txBody>
      </p:sp>
      <p:pic>
        <p:nvPicPr>
          <p:cNvPr id="7" name="תמונה 6">
            <a:extLst>
              <a:ext uri="{FF2B5EF4-FFF2-40B4-BE49-F238E27FC236}">
                <a16:creationId xmlns:a16="http://schemas.microsoft.com/office/drawing/2014/main" id="{91E71ED8-46D9-4BCD-86AE-0907501C71A2}"/>
              </a:ext>
            </a:extLst>
          </p:cNvPr>
          <p:cNvPicPr/>
          <p:nvPr/>
        </p:nvPicPr>
        <p:blipFill rotWithShape="1">
          <a:blip r:embed="rId3">
            <a:extLst>
              <a:ext uri="{BEBA8EAE-BF5A-486C-A8C5-ECC9F3942E4B}">
                <a14:imgProps xmlns:a14="http://schemas.microsoft.com/office/drawing/2010/main">
                  <a14:imgLayer r:embed="rId4">
                    <a14:imgEffect>
                      <a14:sharpenSoften amount="40000"/>
                    </a14:imgEffect>
                    <a14:imgEffect>
                      <a14:brightnessContrast contrast="21000"/>
                    </a14:imgEffect>
                  </a14:imgLayer>
                </a14:imgProps>
              </a:ext>
              <a:ext uri="{28A0092B-C50C-407E-A947-70E740481C1C}">
                <a14:useLocalDpi xmlns:a14="http://schemas.microsoft.com/office/drawing/2010/main" val="0"/>
              </a:ext>
            </a:extLst>
          </a:blip>
          <a:srcRect l="6117" t="-1960" b="19608"/>
          <a:stretch/>
        </p:blipFill>
        <p:spPr bwMode="auto">
          <a:xfrm>
            <a:off x="3138264" y="6288613"/>
            <a:ext cx="3810000" cy="45275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468313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1331640" y="685800"/>
            <a:ext cx="6984776" cy="5016758"/>
          </a:xfrm>
          <a:prstGeom prst="rect">
            <a:avLst/>
          </a:prstGeom>
          <a:noFill/>
          <a:ln w="9525">
            <a:noFill/>
            <a:miter lim="800000"/>
            <a:headEnd/>
            <a:tailEnd/>
          </a:ln>
          <a:effectLst/>
        </p:spPr>
        <p:txBody>
          <a:bodyPr wrap="square">
            <a:spAutoFit/>
          </a:bodyPr>
          <a:lstStyle/>
          <a:p>
            <a:pPr>
              <a:defRPr/>
            </a:pPr>
            <a:r>
              <a:rPr lang="he-IL" sz="3200" dirty="0">
                <a:solidFill>
                  <a:schemeClr val="accent1">
                    <a:lumMod val="50000"/>
                  </a:schemeClr>
                </a:solidFill>
                <a:latin typeface="Arial" pitchFamily="34" charset="0"/>
                <a:ea typeface="+mn-ea"/>
                <a:cs typeface="Arial" pitchFamily="34" charset="0"/>
              </a:rPr>
              <a:t>החומרים שסוגרים מעגל חשמלי נקראים- </a:t>
            </a:r>
            <a:r>
              <a:rPr lang="he-IL" sz="3200" b="1" dirty="0">
                <a:solidFill>
                  <a:schemeClr val="accent1">
                    <a:lumMod val="50000"/>
                  </a:schemeClr>
                </a:solidFill>
                <a:latin typeface="Arial" pitchFamily="34" charset="0"/>
                <a:ea typeface="+mn-ea"/>
                <a:cs typeface="Arial" pitchFamily="34" charset="0"/>
              </a:rPr>
              <a:t>מוליכים</a:t>
            </a:r>
            <a:r>
              <a:rPr lang="he-IL" sz="3200" dirty="0">
                <a:solidFill>
                  <a:schemeClr val="accent1">
                    <a:lumMod val="50000"/>
                  </a:schemeClr>
                </a:solidFill>
                <a:latin typeface="Arial" pitchFamily="34" charset="0"/>
                <a:ea typeface="+mn-ea"/>
                <a:cs typeface="Arial" pitchFamily="34" charset="0"/>
              </a:rPr>
              <a:t>, </a:t>
            </a:r>
          </a:p>
          <a:p>
            <a:pPr>
              <a:defRPr/>
            </a:pPr>
            <a:r>
              <a:rPr lang="he-IL" sz="3200" dirty="0">
                <a:solidFill>
                  <a:schemeClr val="accent1">
                    <a:lumMod val="50000"/>
                  </a:schemeClr>
                </a:solidFill>
                <a:latin typeface="Arial" pitchFamily="34" charset="0"/>
                <a:ea typeface="+mn-ea"/>
                <a:cs typeface="Arial" pitchFamily="34" charset="0"/>
              </a:rPr>
              <a:t>כל המתכות הן מוליכות חשמל: </a:t>
            </a:r>
          </a:p>
          <a:p>
            <a:pPr>
              <a:defRPr/>
            </a:pPr>
            <a:r>
              <a:rPr lang="he-IL" sz="3200" dirty="0">
                <a:solidFill>
                  <a:schemeClr val="accent1">
                    <a:lumMod val="50000"/>
                  </a:schemeClr>
                </a:solidFill>
                <a:latin typeface="Arial" pitchFamily="34" charset="0"/>
                <a:ea typeface="+mn-ea"/>
                <a:cs typeface="Arial" pitchFamily="34" charset="0"/>
              </a:rPr>
              <a:t>נחושת, ברזל, אלומיניום, בדיל, עופרת...</a:t>
            </a:r>
          </a:p>
          <a:p>
            <a:pPr>
              <a:defRPr/>
            </a:pPr>
            <a:endParaRPr lang="he-IL" sz="3200" dirty="0">
              <a:solidFill>
                <a:schemeClr val="accent1">
                  <a:lumMod val="50000"/>
                </a:schemeClr>
              </a:solidFill>
              <a:latin typeface="Arial" pitchFamily="34" charset="0"/>
              <a:ea typeface="+mn-ea"/>
              <a:cs typeface="Arial" pitchFamily="34" charset="0"/>
            </a:endParaRPr>
          </a:p>
          <a:p>
            <a:pPr>
              <a:defRPr/>
            </a:pPr>
            <a:r>
              <a:rPr lang="he-IL" sz="3200" dirty="0">
                <a:solidFill>
                  <a:schemeClr val="accent1">
                    <a:lumMod val="50000"/>
                  </a:schemeClr>
                </a:solidFill>
                <a:latin typeface="Arial" pitchFamily="34" charset="0"/>
                <a:ea typeface="+mn-ea"/>
                <a:cs typeface="Arial" pitchFamily="34" charset="0"/>
              </a:rPr>
              <a:t> </a:t>
            </a:r>
            <a:r>
              <a:rPr lang="he-IL" sz="3200" dirty="0">
                <a:solidFill>
                  <a:schemeClr val="accent1">
                    <a:lumMod val="50000"/>
                  </a:schemeClr>
                </a:solidFill>
                <a:latin typeface="Arial" pitchFamily="34" charset="0"/>
                <a:ea typeface="+mn-ea"/>
                <a:cs typeface="Arial" pitchFamily="34" charset="0"/>
                <a:hlinkClick r:id="rId3"/>
              </a:rPr>
              <a:t> </a:t>
            </a:r>
            <a:endParaRPr lang="he-IL" sz="3200" dirty="0">
              <a:solidFill>
                <a:schemeClr val="accent1">
                  <a:lumMod val="50000"/>
                </a:schemeClr>
              </a:solidFill>
              <a:latin typeface="Arial" pitchFamily="34" charset="0"/>
              <a:ea typeface="+mn-ea"/>
              <a:cs typeface="Arial" pitchFamily="34" charset="0"/>
            </a:endParaRPr>
          </a:p>
          <a:p>
            <a:pPr eaLnBrk="0" hangingPunct="0">
              <a:defRPr/>
            </a:pPr>
            <a:r>
              <a:rPr lang="he-IL" sz="3200" dirty="0">
                <a:solidFill>
                  <a:srgbClr val="660066"/>
                </a:solidFill>
                <a:latin typeface="Arial" pitchFamily="34" charset="0"/>
                <a:ea typeface="+mn-ea"/>
                <a:cs typeface="Arial" pitchFamily="34" charset="0"/>
              </a:rPr>
              <a:t>החומרים שאינם סוגרים מעגל חשמלי נקראים</a:t>
            </a:r>
            <a:r>
              <a:rPr lang="en-US" sz="3200" dirty="0">
                <a:solidFill>
                  <a:srgbClr val="660066"/>
                </a:solidFill>
                <a:latin typeface="Arial" pitchFamily="34" charset="0"/>
                <a:ea typeface="+mn-ea"/>
                <a:cs typeface="Arial" pitchFamily="34" charset="0"/>
              </a:rPr>
              <a:t>- </a:t>
            </a:r>
            <a:r>
              <a:rPr lang="he-IL" sz="3200" b="1" dirty="0">
                <a:solidFill>
                  <a:srgbClr val="660066"/>
                </a:solidFill>
                <a:latin typeface="Arial" pitchFamily="34" charset="0"/>
                <a:ea typeface="+mn-ea"/>
                <a:cs typeface="Arial" pitchFamily="34" charset="0"/>
              </a:rPr>
              <a:t>מבדדים</a:t>
            </a:r>
            <a:r>
              <a:rPr lang="he-IL" sz="3200" dirty="0">
                <a:solidFill>
                  <a:srgbClr val="660066"/>
                </a:solidFill>
                <a:latin typeface="Arial" pitchFamily="34" charset="0"/>
                <a:ea typeface="+mn-ea"/>
                <a:cs typeface="Arial" pitchFamily="34" charset="0"/>
              </a:rPr>
              <a:t>,</a:t>
            </a:r>
          </a:p>
          <a:p>
            <a:pPr eaLnBrk="0" hangingPunct="0">
              <a:defRPr/>
            </a:pPr>
            <a:r>
              <a:rPr lang="he-IL" sz="3200" dirty="0">
                <a:solidFill>
                  <a:srgbClr val="660066"/>
                </a:solidFill>
                <a:latin typeface="Arial" pitchFamily="34" charset="0"/>
                <a:ea typeface="+mn-ea"/>
                <a:cs typeface="Arial" pitchFamily="34" charset="0"/>
              </a:rPr>
              <a:t>לדוגמה: פלסטיק, עץ, זכוכית...</a:t>
            </a:r>
          </a:p>
          <a:p>
            <a:pPr algn="l" rtl="0" eaLnBrk="0" hangingPunct="0">
              <a:defRPr/>
            </a:pPr>
            <a:endParaRPr lang="he-IL" sz="3200" dirty="0">
              <a:solidFill>
                <a:schemeClr val="accent1">
                  <a:lumMod val="50000"/>
                </a:schemeClr>
              </a:solidFill>
              <a:latin typeface="Arial" pitchFamily="34" charset="0"/>
              <a:ea typeface="+mn-ea"/>
              <a:cs typeface="Arial" pitchFamily="34" charset="0"/>
            </a:endParaRPr>
          </a:p>
        </p:txBody>
      </p:sp>
      <p:sp>
        <p:nvSpPr>
          <p:cNvPr id="7171" name="AutoShape 4" descr="http://www.hobby-li.co.il/Media/Uploads/××××_× ×××©×ª_××¦××¤××_×¡××¤×(1).jpg"/>
          <p:cNvSpPr>
            <a:spLocks noChangeAspect="1" noChangeArrowheads="1"/>
          </p:cNvSpPr>
          <p:nvPr/>
        </p:nvSpPr>
        <p:spPr bwMode="auto">
          <a:xfrm>
            <a:off x="4424363" y="3281363"/>
            <a:ext cx="296862" cy="296862"/>
          </a:xfrm>
          <a:prstGeom prst="rect">
            <a:avLst/>
          </a:prstGeom>
          <a:noFill/>
          <a:ln w="9525">
            <a:noFill/>
            <a:miter lim="800000"/>
            <a:headEnd/>
            <a:tailEnd/>
          </a:ln>
        </p:spPr>
        <p:txBody>
          <a:bodyPr/>
          <a:lstStyle/>
          <a:p>
            <a:endParaRPr lang="he-IL"/>
          </a:p>
        </p:txBody>
      </p:sp>
      <p:sp>
        <p:nvSpPr>
          <p:cNvPr id="7172" name="AutoShape 6" descr="http://www.hobby-li.co.il/Media/Uploads/××××_× ×××©×ª_××¦××¤××_×¡××¤×(1).jpg"/>
          <p:cNvSpPr>
            <a:spLocks noChangeAspect="1" noChangeArrowheads="1"/>
          </p:cNvSpPr>
          <p:nvPr/>
        </p:nvSpPr>
        <p:spPr bwMode="auto">
          <a:xfrm>
            <a:off x="4424363" y="3281363"/>
            <a:ext cx="296862" cy="296862"/>
          </a:xfrm>
          <a:prstGeom prst="rect">
            <a:avLst/>
          </a:prstGeom>
          <a:noFill/>
          <a:ln w="9525">
            <a:noFill/>
            <a:miter lim="800000"/>
            <a:headEnd/>
            <a:tailEnd/>
          </a:ln>
        </p:spPr>
        <p:txBody>
          <a:bodyPr/>
          <a:lstStyle/>
          <a:p>
            <a:endParaRPr lang="he-IL"/>
          </a:p>
        </p:txBody>
      </p:sp>
      <p:sp>
        <p:nvSpPr>
          <p:cNvPr id="7173" name="AutoShape 8" descr="http://www.hobby-li.co.il/Media/Uploads/××××_× ×××©×ª_××¦××¤××_×¡××¤×(1).jpg"/>
          <p:cNvSpPr>
            <a:spLocks noChangeAspect="1" noChangeArrowheads="1"/>
          </p:cNvSpPr>
          <p:nvPr/>
        </p:nvSpPr>
        <p:spPr bwMode="auto">
          <a:xfrm>
            <a:off x="4424363" y="3281363"/>
            <a:ext cx="296862" cy="296862"/>
          </a:xfrm>
          <a:prstGeom prst="rect">
            <a:avLst/>
          </a:prstGeom>
          <a:noFill/>
          <a:ln w="9525">
            <a:noFill/>
            <a:miter lim="800000"/>
            <a:headEnd/>
            <a:tailEnd/>
          </a:ln>
        </p:spPr>
        <p:txBody>
          <a:bodyPr/>
          <a:lstStyle/>
          <a:p>
            <a:endParaRPr lang="he-IL"/>
          </a:p>
        </p:txBody>
      </p:sp>
      <p:sp>
        <p:nvSpPr>
          <p:cNvPr id="7174" name="AutoShape 13" descr="http://www.hobby-li.co.il/Media/Uploads/××××_× ×××©×ª_××¦××¤××_×¡××¤×(1).jpg"/>
          <p:cNvSpPr>
            <a:spLocks noChangeAspect="1" noChangeArrowheads="1"/>
          </p:cNvSpPr>
          <p:nvPr/>
        </p:nvSpPr>
        <p:spPr bwMode="auto">
          <a:xfrm>
            <a:off x="4424363" y="3281363"/>
            <a:ext cx="296862" cy="296862"/>
          </a:xfrm>
          <a:prstGeom prst="rect">
            <a:avLst/>
          </a:prstGeom>
          <a:noFill/>
          <a:ln w="9525">
            <a:noFill/>
            <a:miter lim="800000"/>
            <a:headEnd/>
            <a:tailEnd/>
          </a:ln>
        </p:spPr>
        <p:txBody>
          <a:bodyPr/>
          <a:lstStyle/>
          <a:p>
            <a:endParaRPr lang="he-IL"/>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4" name="Group 4"/>
          <p:cNvGrpSpPr>
            <a:grpSpLocks/>
          </p:cNvGrpSpPr>
          <p:nvPr/>
        </p:nvGrpSpPr>
        <p:grpSpPr bwMode="auto">
          <a:xfrm>
            <a:off x="1143000" y="533400"/>
            <a:ext cx="7566025" cy="1752600"/>
            <a:chOff x="0" y="4320"/>
            <a:chExt cx="2990" cy="374"/>
          </a:xfrm>
        </p:grpSpPr>
        <p:sp>
          <p:nvSpPr>
            <p:cNvPr id="8197" name="Rectangle 2"/>
            <p:cNvSpPr>
              <a:spLocks noChangeArrowheads="1"/>
            </p:cNvSpPr>
            <p:nvPr/>
          </p:nvSpPr>
          <p:spPr bwMode="auto">
            <a:xfrm>
              <a:off x="0" y="4320"/>
              <a:ext cx="2990" cy="99"/>
            </a:xfrm>
            <a:prstGeom prst="rect">
              <a:avLst/>
            </a:prstGeom>
            <a:noFill/>
            <a:ln w="9525">
              <a:noFill/>
              <a:miter lim="800000"/>
              <a:headEnd/>
              <a:tailEnd/>
            </a:ln>
          </p:spPr>
          <p:txBody>
            <a:bodyPr>
              <a:spAutoFit/>
            </a:bodyPr>
            <a:lstStyle/>
            <a:p>
              <a:endParaRPr lang="he-IL">
                <a:solidFill>
                  <a:srgbClr val="403152"/>
                </a:solidFill>
              </a:endParaRPr>
            </a:p>
          </p:txBody>
        </p:sp>
        <p:sp>
          <p:nvSpPr>
            <p:cNvPr id="5123" name="Rectangle 3"/>
            <p:cNvSpPr>
              <a:spLocks noChangeArrowheads="1"/>
            </p:cNvSpPr>
            <p:nvPr/>
          </p:nvSpPr>
          <p:spPr bwMode="auto">
            <a:xfrm>
              <a:off x="0" y="4320"/>
              <a:ext cx="2990" cy="374"/>
            </a:xfrm>
            <a:prstGeom prst="rect">
              <a:avLst/>
            </a:prstGeom>
            <a:noFill/>
            <a:ln w="9525">
              <a:noFill/>
              <a:miter lim="800000"/>
              <a:headEnd/>
              <a:tailEnd/>
            </a:ln>
            <a:effectLst/>
          </p:spPr>
          <p:txBody>
            <a:bodyPr/>
            <a:lstStyle/>
            <a:p>
              <a:pPr>
                <a:defRPr/>
              </a:pPr>
              <a:r>
                <a:rPr lang="he-IL" sz="3600" b="1" dirty="0">
                  <a:solidFill>
                    <a:schemeClr val="accent4">
                      <a:lumMod val="50000"/>
                    </a:schemeClr>
                  </a:solidFill>
                  <a:latin typeface="Arial" pitchFamily="34" charset="0"/>
                  <a:ea typeface="+mn-ea"/>
                  <a:cs typeface="Arial" pitchFamily="34" charset="0"/>
                </a:rPr>
                <a:t>תיל</a:t>
              </a:r>
              <a:r>
                <a:rPr lang="he-IL" sz="3600" dirty="0">
                  <a:solidFill>
                    <a:schemeClr val="accent4">
                      <a:lumMod val="50000"/>
                    </a:schemeClr>
                  </a:solidFill>
                  <a:latin typeface="Arial" pitchFamily="34" charset="0"/>
                  <a:ea typeface="+mn-ea"/>
                  <a:cs typeface="Arial" pitchFamily="34" charset="0"/>
                </a:rPr>
                <a:t> - חוט מוליך חשמל בעל התנגדות זניחה, לרוב עשוי מנחושת</a:t>
              </a:r>
              <a:r>
                <a:rPr lang="en-US" sz="3600" dirty="0">
                  <a:solidFill>
                    <a:schemeClr val="accent4">
                      <a:lumMod val="50000"/>
                    </a:schemeClr>
                  </a:solidFill>
                  <a:latin typeface="Arial" pitchFamily="34" charset="0"/>
                  <a:ea typeface="+mn-ea"/>
                  <a:cs typeface="Arial" pitchFamily="34" charset="0"/>
                </a:rPr>
                <a:t>. </a:t>
              </a:r>
              <a:endParaRPr lang="he-IL" sz="3600" dirty="0">
                <a:solidFill>
                  <a:schemeClr val="accent4">
                    <a:lumMod val="50000"/>
                  </a:schemeClr>
                </a:solidFill>
                <a:latin typeface="Arial" pitchFamily="34" charset="0"/>
                <a:ea typeface="+mn-ea"/>
                <a:cs typeface="Arial" pitchFamily="34" charset="0"/>
              </a:endParaRPr>
            </a:p>
            <a:p>
              <a:pPr>
                <a:defRPr/>
              </a:pPr>
              <a:r>
                <a:rPr lang="he-IL" sz="3600" dirty="0">
                  <a:solidFill>
                    <a:schemeClr val="accent4">
                      <a:lumMod val="50000"/>
                    </a:schemeClr>
                  </a:solidFill>
                  <a:latin typeface="Arial" pitchFamily="34" charset="0"/>
                  <a:ea typeface="+mn-ea"/>
                  <a:cs typeface="Arial" pitchFamily="34" charset="0"/>
                </a:rPr>
                <a:t>התיל מצופה בחומר מבודד.</a:t>
              </a:r>
              <a:endParaRPr lang="en-US" sz="3600" dirty="0">
                <a:solidFill>
                  <a:schemeClr val="accent4">
                    <a:lumMod val="50000"/>
                  </a:schemeClr>
                </a:solidFill>
                <a:latin typeface="Arial" pitchFamily="34" charset="0"/>
                <a:ea typeface="+mn-ea"/>
                <a:cs typeface="Arial" pitchFamily="34" charset="0"/>
              </a:endParaRPr>
            </a:p>
            <a:p>
              <a:pPr rtl="0" eaLnBrk="0" hangingPunct="0">
                <a:defRPr/>
              </a:pPr>
              <a:endParaRPr lang="en-US" sz="3600" dirty="0">
                <a:solidFill>
                  <a:schemeClr val="accent4">
                    <a:lumMod val="50000"/>
                  </a:schemeClr>
                </a:solidFill>
                <a:latin typeface="Arial" pitchFamily="34" charset="0"/>
                <a:ea typeface="+mn-ea"/>
                <a:cs typeface="Arial" pitchFamily="34" charset="0"/>
              </a:endParaRPr>
            </a:p>
          </p:txBody>
        </p:sp>
      </p:grpSp>
      <p:pic>
        <p:nvPicPr>
          <p:cNvPr id="8195" name="Picture 5" descr="http://www.sabanhome.com/files/catalogReg/11457945563730.jpg">
            <a:hlinkClick r:id="rId3"/>
          </p:cNvPr>
          <p:cNvPicPr>
            <a:picLocks noChangeAspect="1" noChangeArrowheads="1"/>
          </p:cNvPicPr>
          <p:nvPr/>
        </p:nvPicPr>
        <p:blipFill>
          <a:blip r:embed="rId4" cstate="print"/>
          <a:srcRect/>
          <a:stretch>
            <a:fillRect/>
          </a:stretch>
        </p:blipFill>
        <p:spPr bwMode="auto">
          <a:xfrm>
            <a:off x="5181600" y="2819400"/>
            <a:ext cx="2857500" cy="1811338"/>
          </a:xfrm>
          <a:prstGeom prst="rect">
            <a:avLst/>
          </a:prstGeom>
          <a:noFill/>
          <a:ln w="9525">
            <a:noFill/>
            <a:miter lim="800000"/>
            <a:headEnd/>
            <a:tailEnd/>
          </a:ln>
        </p:spPr>
      </p:pic>
      <p:pic>
        <p:nvPicPr>
          <p:cNvPr id="8196" name="Picture 6" descr="ראה תמונה בגודל מלא">
            <a:hlinkClick r:id="rId5"/>
          </p:cNvPr>
          <p:cNvPicPr>
            <a:picLocks noChangeAspect="1" noChangeArrowheads="1"/>
          </p:cNvPicPr>
          <p:nvPr/>
        </p:nvPicPr>
        <p:blipFill>
          <a:blip r:embed="rId6" cstate="print"/>
          <a:srcRect/>
          <a:stretch>
            <a:fillRect/>
          </a:stretch>
        </p:blipFill>
        <p:spPr bwMode="auto">
          <a:xfrm>
            <a:off x="1676400" y="3697288"/>
            <a:ext cx="2971800" cy="2033587"/>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847725" y="588963"/>
            <a:ext cx="6843713" cy="1446212"/>
          </a:xfrm>
          <a:prstGeom prst="rect">
            <a:avLst/>
          </a:prstGeom>
          <a:noFill/>
        </p:spPr>
        <p:txBody>
          <a:bodyPr>
            <a:spAutoFit/>
          </a:bodyPr>
          <a:lstStyle/>
          <a:p>
            <a:pPr>
              <a:defRPr/>
            </a:pPr>
            <a:r>
              <a:rPr lang="he-IL" sz="3200" b="1" dirty="0">
                <a:solidFill>
                  <a:srgbClr val="FF0000"/>
                </a:solidFill>
                <a:effectLst>
                  <a:outerShdw blurRad="38100" dist="38100" dir="2700000" algn="tl">
                    <a:srgbClr val="C0C0C0"/>
                  </a:outerShdw>
                </a:effectLst>
                <a:cs typeface="+mn-cs"/>
              </a:rPr>
              <a:t>מרכיבי המעגל חשמלי וסימניהם המוסכמים</a:t>
            </a:r>
            <a:endParaRPr lang="he-IL" sz="2800" b="1" dirty="0">
              <a:solidFill>
                <a:srgbClr val="FF0000"/>
              </a:solidFill>
              <a:effectLst>
                <a:outerShdw blurRad="38100" dist="38100" dir="2700000" algn="tl">
                  <a:srgbClr val="C0C0C0"/>
                </a:outerShdw>
              </a:effectLst>
              <a:cs typeface="+mn-cs"/>
            </a:endParaRPr>
          </a:p>
          <a:p>
            <a:pPr>
              <a:defRPr/>
            </a:pPr>
            <a:endParaRPr lang="en-US" dirty="0"/>
          </a:p>
        </p:txBody>
      </p:sp>
      <p:grpSp>
        <p:nvGrpSpPr>
          <p:cNvPr id="9219" name="Group 18"/>
          <p:cNvGrpSpPr>
            <a:grpSpLocks/>
          </p:cNvGrpSpPr>
          <p:nvPr/>
        </p:nvGrpSpPr>
        <p:grpSpPr bwMode="auto">
          <a:xfrm>
            <a:off x="1709738" y="1516063"/>
            <a:ext cx="6121400" cy="3198812"/>
            <a:chOff x="1077" y="1188"/>
            <a:chExt cx="3856" cy="2015"/>
          </a:xfrm>
        </p:grpSpPr>
        <p:grpSp>
          <p:nvGrpSpPr>
            <p:cNvPr id="9225" name="Group 14"/>
            <p:cNvGrpSpPr>
              <a:grpSpLocks/>
            </p:cNvGrpSpPr>
            <p:nvPr/>
          </p:nvGrpSpPr>
          <p:grpSpPr bwMode="auto">
            <a:xfrm>
              <a:off x="1850" y="1188"/>
              <a:ext cx="2310" cy="365"/>
              <a:chOff x="2971" y="1188"/>
              <a:chExt cx="2310" cy="365"/>
            </a:xfrm>
          </p:grpSpPr>
          <p:pic>
            <p:nvPicPr>
              <p:cNvPr id="9232" name="Picture 25" descr="cell symbol"/>
              <p:cNvPicPr>
                <a:picLocks noChangeAspect="1" noChangeArrowheads="1"/>
              </p:cNvPicPr>
              <p:nvPr/>
            </p:nvPicPr>
            <p:blipFill>
              <a:blip r:embed="rId3" cstate="print"/>
              <a:srcRect/>
              <a:stretch>
                <a:fillRect/>
              </a:stretch>
            </p:blipFill>
            <p:spPr bwMode="auto">
              <a:xfrm>
                <a:off x="2971" y="1207"/>
                <a:ext cx="1092" cy="342"/>
              </a:xfrm>
              <a:prstGeom prst="rect">
                <a:avLst/>
              </a:prstGeom>
              <a:noFill/>
              <a:ln w="9525">
                <a:noFill/>
                <a:miter lim="800000"/>
                <a:headEnd/>
                <a:tailEnd/>
              </a:ln>
            </p:spPr>
          </p:pic>
          <p:sp>
            <p:nvSpPr>
              <p:cNvPr id="9233" name="Text Box 11"/>
              <p:cNvSpPr txBox="1">
                <a:spLocks noChangeArrowheads="1"/>
              </p:cNvSpPr>
              <p:nvPr/>
            </p:nvSpPr>
            <p:spPr bwMode="auto">
              <a:xfrm>
                <a:off x="4563" y="1188"/>
                <a:ext cx="718" cy="365"/>
              </a:xfrm>
              <a:prstGeom prst="rect">
                <a:avLst/>
              </a:prstGeom>
              <a:noFill/>
              <a:ln w="9525">
                <a:noFill/>
                <a:miter lim="800000"/>
                <a:headEnd/>
                <a:tailEnd/>
              </a:ln>
              <a:effectLst>
                <a:prstShdw prst="shdw13" dist="53882" dir="13500000">
                  <a:schemeClr val="bg2">
                    <a:alpha val="50000"/>
                  </a:schemeClr>
                </a:prstShdw>
              </a:effectLst>
            </p:spPr>
            <p:txBody>
              <a:bodyPr wrap="none">
                <a:spAutoFit/>
              </a:bodyPr>
              <a:lstStyle/>
              <a:p>
                <a:r>
                  <a:rPr lang="he-IL" sz="3200"/>
                  <a:t>סוללה</a:t>
                </a:r>
                <a:endParaRPr lang="en-US" sz="3200"/>
              </a:p>
            </p:txBody>
          </p:sp>
        </p:grpSp>
        <p:grpSp>
          <p:nvGrpSpPr>
            <p:cNvPr id="9226" name="Group 17"/>
            <p:cNvGrpSpPr>
              <a:grpSpLocks/>
            </p:cNvGrpSpPr>
            <p:nvPr/>
          </p:nvGrpSpPr>
          <p:grpSpPr bwMode="auto">
            <a:xfrm>
              <a:off x="1864" y="2838"/>
              <a:ext cx="2283" cy="365"/>
              <a:chOff x="3107" y="2761"/>
              <a:chExt cx="2283" cy="365"/>
            </a:xfrm>
          </p:grpSpPr>
          <p:pic>
            <p:nvPicPr>
              <p:cNvPr id="9230" name="Picture 27" descr="lamp (indicator) symbol"/>
              <p:cNvPicPr>
                <a:picLocks noChangeAspect="1" noChangeArrowheads="1"/>
              </p:cNvPicPr>
              <p:nvPr/>
            </p:nvPicPr>
            <p:blipFill>
              <a:blip r:embed="rId4" cstate="print"/>
              <a:srcRect/>
              <a:stretch>
                <a:fillRect/>
              </a:stretch>
            </p:blipFill>
            <p:spPr bwMode="auto">
              <a:xfrm>
                <a:off x="3107" y="2776"/>
                <a:ext cx="1092" cy="336"/>
              </a:xfrm>
              <a:prstGeom prst="rect">
                <a:avLst/>
              </a:prstGeom>
              <a:noFill/>
              <a:ln w="9525">
                <a:noFill/>
                <a:miter lim="800000"/>
                <a:headEnd/>
                <a:tailEnd/>
              </a:ln>
            </p:spPr>
          </p:pic>
          <p:sp>
            <p:nvSpPr>
              <p:cNvPr id="9231" name="Text Box 13"/>
              <p:cNvSpPr txBox="1">
                <a:spLocks noChangeArrowheads="1"/>
              </p:cNvSpPr>
              <p:nvPr/>
            </p:nvSpPr>
            <p:spPr bwMode="auto">
              <a:xfrm>
                <a:off x="4597" y="2761"/>
                <a:ext cx="793" cy="365"/>
              </a:xfrm>
              <a:prstGeom prst="rect">
                <a:avLst/>
              </a:prstGeom>
              <a:noFill/>
              <a:ln w="9525">
                <a:noFill/>
                <a:miter lim="800000"/>
                <a:headEnd/>
                <a:tailEnd/>
              </a:ln>
              <a:effectLst>
                <a:prstShdw prst="shdw13" dist="53882" dir="13500000">
                  <a:schemeClr val="bg2">
                    <a:alpha val="50000"/>
                  </a:schemeClr>
                </a:prstShdw>
              </a:effectLst>
            </p:spPr>
            <p:txBody>
              <a:bodyPr wrap="none">
                <a:spAutoFit/>
              </a:bodyPr>
              <a:lstStyle/>
              <a:p>
                <a:r>
                  <a:rPr lang="he-IL" sz="3200"/>
                  <a:t>צרכנים</a:t>
                </a:r>
                <a:endParaRPr lang="en-US" sz="3200"/>
              </a:p>
            </p:txBody>
          </p:sp>
        </p:grpSp>
        <p:grpSp>
          <p:nvGrpSpPr>
            <p:cNvPr id="9227" name="Group 16"/>
            <p:cNvGrpSpPr>
              <a:grpSpLocks/>
            </p:cNvGrpSpPr>
            <p:nvPr/>
          </p:nvGrpSpPr>
          <p:grpSpPr bwMode="auto">
            <a:xfrm>
              <a:off x="1077" y="2019"/>
              <a:ext cx="3856" cy="365"/>
              <a:chOff x="1763" y="2019"/>
              <a:chExt cx="3856" cy="365"/>
            </a:xfrm>
          </p:grpSpPr>
          <p:sp>
            <p:nvSpPr>
              <p:cNvPr id="9228" name="Text Box 12"/>
              <p:cNvSpPr txBox="1">
                <a:spLocks noChangeArrowheads="1"/>
              </p:cNvSpPr>
              <p:nvPr/>
            </p:nvSpPr>
            <p:spPr bwMode="auto">
              <a:xfrm>
                <a:off x="4136" y="2019"/>
                <a:ext cx="1483" cy="365"/>
              </a:xfrm>
              <a:prstGeom prst="rect">
                <a:avLst/>
              </a:prstGeom>
              <a:noFill/>
              <a:ln w="9525">
                <a:noFill/>
                <a:miter lim="800000"/>
                <a:headEnd/>
                <a:tailEnd/>
              </a:ln>
              <a:effectLst>
                <a:prstShdw prst="shdw13" dist="53882" dir="13500000">
                  <a:schemeClr val="bg2">
                    <a:alpha val="50000"/>
                  </a:schemeClr>
                </a:prstShdw>
              </a:effectLst>
            </p:spPr>
            <p:txBody>
              <a:bodyPr wrap="none">
                <a:spAutoFit/>
              </a:bodyPr>
              <a:lstStyle/>
              <a:p>
                <a:r>
                  <a:rPr lang="he-IL" sz="3200"/>
                  <a:t>תילים מוליכים</a:t>
                </a:r>
                <a:endParaRPr lang="en-US" sz="3200"/>
              </a:p>
            </p:txBody>
          </p:sp>
          <p:sp>
            <p:nvSpPr>
              <p:cNvPr id="9229" name="Freeform 15"/>
              <p:cNvSpPr>
                <a:spLocks/>
              </p:cNvSpPr>
              <p:nvPr/>
            </p:nvSpPr>
            <p:spPr bwMode="auto">
              <a:xfrm>
                <a:off x="1763" y="2071"/>
                <a:ext cx="2049" cy="261"/>
              </a:xfrm>
              <a:custGeom>
                <a:avLst/>
                <a:gdLst>
                  <a:gd name="T0" fmla="*/ 0 w 2049"/>
                  <a:gd name="T1" fmla="*/ 200 h 261"/>
                  <a:gd name="T2" fmla="*/ 746 w 2049"/>
                  <a:gd name="T3" fmla="*/ 3 h 261"/>
                  <a:gd name="T4" fmla="*/ 923 w 2049"/>
                  <a:gd name="T5" fmla="*/ 219 h 261"/>
                  <a:gd name="T6" fmla="*/ 1368 w 2049"/>
                  <a:gd name="T7" fmla="*/ 232 h 261"/>
                  <a:gd name="T8" fmla="*/ 1748 w 2049"/>
                  <a:gd name="T9" fmla="*/ 43 h 261"/>
                  <a:gd name="T10" fmla="*/ 2049 w 2049"/>
                  <a:gd name="T11" fmla="*/ 219 h 261"/>
                  <a:gd name="T12" fmla="*/ 0 60000 65536"/>
                  <a:gd name="T13" fmla="*/ 0 60000 65536"/>
                  <a:gd name="T14" fmla="*/ 0 60000 65536"/>
                  <a:gd name="T15" fmla="*/ 0 60000 65536"/>
                  <a:gd name="T16" fmla="*/ 0 60000 65536"/>
                  <a:gd name="T17" fmla="*/ 0 60000 65536"/>
                  <a:gd name="T18" fmla="*/ 0 w 2049"/>
                  <a:gd name="T19" fmla="*/ 0 h 261"/>
                  <a:gd name="T20" fmla="*/ 2049 w 2049"/>
                  <a:gd name="T21" fmla="*/ 261 h 261"/>
                </a:gdLst>
                <a:ahLst/>
                <a:cxnLst>
                  <a:cxn ang="T12">
                    <a:pos x="T0" y="T1"/>
                  </a:cxn>
                  <a:cxn ang="T13">
                    <a:pos x="T2" y="T3"/>
                  </a:cxn>
                  <a:cxn ang="T14">
                    <a:pos x="T4" y="T5"/>
                  </a:cxn>
                  <a:cxn ang="T15">
                    <a:pos x="T6" y="T7"/>
                  </a:cxn>
                  <a:cxn ang="T16">
                    <a:pos x="T8" y="T9"/>
                  </a:cxn>
                  <a:cxn ang="T17">
                    <a:pos x="T10" y="T11"/>
                  </a:cxn>
                </a:cxnLst>
                <a:rect l="T18" t="T19" r="T20" b="T21"/>
                <a:pathLst>
                  <a:path w="2049" h="261">
                    <a:moveTo>
                      <a:pt x="0" y="200"/>
                    </a:moveTo>
                    <a:cubicBezTo>
                      <a:pt x="296" y="100"/>
                      <a:pt x="592" y="0"/>
                      <a:pt x="746" y="3"/>
                    </a:cubicBezTo>
                    <a:cubicBezTo>
                      <a:pt x="900" y="6"/>
                      <a:pt x="819" y="181"/>
                      <a:pt x="923" y="219"/>
                    </a:cubicBezTo>
                    <a:cubicBezTo>
                      <a:pt x="1027" y="257"/>
                      <a:pt x="1231" y="261"/>
                      <a:pt x="1368" y="232"/>
                    </a:cubicBezTo>
                    <a:cubicBezTo>
                      <a:pt x="1505" y="203"/>
                      <a:pt x="1635" y="45"/>
                      <a:pt x="1748" y="43"/>
                    </a:cubicBezTo>
                    <a:cubicBezTo>
                      <a:pt x="1861" y="41"/>
                      <a:pt x="1955" y="130"/>
                      <a:pt x="2049" y="219"/>
                    </a:cubicBezTo>
                  </a:path>
                </a:pathLst>
              </a:custGeom>
              <a:noFill/>
              <a:ln w="9525">
                <a:solidFill>
                  <a:schemeClr val="tx1"/>
                </a:solidFill>
                <a:round/>
                <a:headEnd/>
                <a:tailEnd/>
              </a:ln>
              <a:effectLst>
                <a:prstShdw prst="shdw13" dist="53882" dir="13500000">
                  <a:schemeClr val="bg2">
                    <a:alpha val="50000"/>
                  </a:schemeClr>
                </a:prstShdw>
              </a:effectLst>
            </p:spPr>
            <p:txBody>
              <a:bodyPr/>
              <a:lstStyle/>
              <a:p>
                <a:endParaRPr lang="he-IL"/>
              </a:p>
            </p:txBody>
          </p:sp>
        </p:grpSp>
      </p:grpSp>
      <p:grpSp>
        <p:nvGrpSpPr>
          <p:cNvPr id="9220" name="קבוצה 21"/>
          <p:cNvGrpSpPr>
            <a:grpSpLocks/>
          </p:cNvGrpSpPr>
          <p:nvPr/>
        </p:nvGrpSpPr>
        <p:grpSpPr bwMode="auto">
          <a:xfrm>
            <a:off x="2554288" y="5289550"/>
            <a:ext cx="4040187" cy="585788"/>
            <a:chOff x="2554514" y="5290003"/>
            <a:chExt cx="4039976" cy="584775"/>
          </a:xfrm>
        </p:grpSpPr>
        <p:sp>
          <p:nvSpPr>
            <p:cNvPr id="9221" name="Text Box 13"/>
            <p:cNvSpPr txBox="1">
              <a:spLocks noChangeArrowheads="1"/>
            </p:cNvSpPr>
            <p:nvPr/>
          </p:nvSpPr>
          <p:spPr bwMode="auto">
            <a:xfrm>
              <a:off x="5476876" y="5290003"/>
              <a:ext cx="1117614" cy="584775"/>
            </a:xfrm>
            <a:prstGeom prst="rect">
              <a:avLst/>
            </a:prstGeom>
            <a:noFill/>
            <a:ln w="9525">
              <a:noFill/>
              <a:miter lim="800000"/>
              <a:headEnd/>
              <a:tailEnd/>
            </a:ln>
            <a:effectLst>
              <a:prstShdw prst="shdw13" dist="53882" dir="13500000">
                <a:schemeClr val="bg2">
                  <a:alpha val="50000"/>
                </a:schemeClr>
              </a:prstShdw>
            </a:effectLst>
          </p:spPr>
          <p:txBody>
            <a:bodyPr wrap="none">
              <a:spAutoFit/>
            </a:bodyPr>
            <a:lstStyle/>
            <a:p>
              <a:r>
                <a:rPr lang="he-IL" sz="3200"/>
                <a:t>מפסק</a:t>
              </a:r>
              <a:endParaRPr lang="en-US" sz="3200"/>
            </a:p>
          </p:txBody>
        </p:sp>
        <p:cxnSp>
          <p:nvCxnSpPr>
            <p:cNvPr id="18" name="מחבר ישר 17"/>
            <p:cNvCxnSpPr/>
            <p:nvPr/>
          </p:nvCxnSpPr>
          <p:spPr>
            <a:xfrm>
              <a:off x="2554514" y="5616462"/>
              <a:ext cx="696876" cy="158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מחבר ישר 18"/>
            <p:cNvCxnSpPr/>
            <p:nvPr/>
          </p:nvCxnSpPr>
          <p:spPr>
            <a:xfrm>
              <a:off x="3911755" y="5638649"/>
              <a:ext cx="696877" cy="158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מחבר ישר 19"/>
            <p:cNvCxnSpPr/>
            <p:nvPr/>
          </p:nvCxnSpPr>
          <p:spPr>
            <a:xfrm flipV="1">
              <a:off x="3257739" y="5399352"/>
              <a:ext cx="617506" cy="22503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כותרת 1"/>
          <p:cNvSpPr>
            <a:spLocks noGrp="1"/>
          </p:cNvSpPr>
          <p:nvPr>
            <p:ph type="title"/>
          </p:nvPr>
        </p:nvSpPr>
        <p:spPr/>
        <p:txBody>
          <a:bodyPr/>
          <a:lstStyle/>
          <a:p>
            <a:endParaRPr lang="he-IL" dirty="0"/>
          </a:p>
        </p:txBody>
      </p:sp>
      <p:pic>
        <p:nvPicPr>
          <p:cNvPr id="9219" name="Picture 2"/>
          <p:cNvPicPr>
            <a:picLocks noChangeAspect="1" noChangeArrowheads="1"/>
          </p:cNvPicPr>
          <p:nvPr/>
        </p:nvPicPr>
        <p:blipFill>
          <a:blip r:embed="rId3" cstate="print"/>
          <a:srcRect/>
          <a:stretch>
            <a:fillRect/>
          </a:stretch>
        </p:blipFill>
        <p:spPr bwMode="auto">
          <a:xfrm>
            <a:off x="1187450" y="404813"/>
            <a:ext cx="6484938" cy="5680075"/>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r>
              <a:rPr lang="he-IL" sz="5400" dirty="0">
                <a:effectLst>
                  <a:outerShdw blurRad="38100" dist="38100" dir="2700000" algn="tl">
                    <a:srgbClr val="000000">
                      <a:alpha val="43137"/>
                    </a:srgbClr>
                  </a:outerShdw>
                </a:effectLst>
                <a:latin typeface="Aharoni" pitchFamily="2" charset="-79"/>
                <a:cs typeface="Aharoni" pitchFamily="2" charset="-79"/>
              </a:rPr>
              <a:t>חומרים מוליכים וחומרים מבודדים</a:t>
            </a:r>
          </a:p>
        </p:txBody>
      </p:sp>
      <p:sp>
        <p:nvSpPr>
          <p:cNvPr id="12291" name="Content Placeholder 2"/>
          <p:cNvSpPr>
            <a:spLocks noGrp="1"/>
          </p:cNvSpPr>
          <p:nvPr>
            <p:ph idx="1"/>
          </p:nvPr>
        </p:nvSpPr>
        <p:spPr/>
        <p:txBody>
          <a:bodyPr/>
          <a:lstStyle/>
          <a:p>
            <a:pPr eaLnBrk="1" hangingPunct="1"/>
            <a:r>
              <a:rPr lang="he-IL" sz="4000" b="1" dirty="0">
                <a:solidFill>
                  <a:srgbClr val="00B0F0"/>
                </a:solidFill>
                <a:effectLst>
                  <a:outerShdw blurRad="38100" dist="38100" dir="2700000" algn="tl">
                    <a:srgbClr val="000000">
                      <a:alpha val="43137"/>
                    </a:srgbClr>
                  </a:outerShdw>
                </a:effectLst>
              </a:rPr>
              <a:t>חומרים מוליכים:</a:t>
            </a:r>
            <a:endParaRPr lang="en-US" sz="4000" dirty="0">
              <a:solidFill>
                <a:srgbClr val="00B0F0"/>
              </a:solidFill>
              <a:effectLst>
                <a:outerShdw blurRad="38100" dist="38100" dir="2700000" algn="tl">
                  <a:srgbClr val="000000">
                    <a:alpha val="43137"/>
                  </a:srgbClr>
                </a:outerShdw>
              </a:effectLst>
              <a:cs typeface="Arial" pitchFamily="34" charset="0"/>
            </a:endParaRPr>
          </a:p>
          <a:p>
            <a:pPr eaLnBrk="1" hangingPunct="1"/>
            <a:r>
              <a:rPr lang="he-IL" dirty="0"/>
              <a:t>חומרים מוליכים הם חומרים אשר חלק מהמטענים החשמליים בתוכם חופשיים יחסית לנוע ולעבור ממקום למקום בתוך החומר.</a:t>
            </a:r>
          </a:p>
          <a:p>
            <a:pPr eaLnBrk="1" hangingPunct="1"/>
            <a:endParaRPr lang="en-US" dirty="0">
              <a:cs typeface="Arial" pitchFamily="34" charset="0"/>
            </a:endParaRPr>
          </a:p>
          <a:p>
            <a:pPr eaLnBrk="1" hangingPunct="1"/>
            <a:endParaRPr lang="he-IL" dirty="0"/>
          </a:p>
        </p:txBody>
      </p:sp>
      <p:grpSp>
        <p:nvGrpSpPr>
          <p:cNvPr id="2" name="Group 2"/>
          <p:cNvGrpSpPr>
            <a:grpSpLocks/>
          </p:cNvGrpSpPr>
          <p:nvPr/>
        </p:nvGrpSpPr>
        <p:grpSpPr bwMode="auto">
          <a:xfrm>
            <a:off x="3059832" y="4077072"/>
            <a:ext cx="3888432" cy="1872208"/>
            <a:chOff x="2700" y="10022"/>
            <a:chExt cx="4715" cy="1600"/>
          </a:xfrm>
        </p:grpSpPr>
        <p:pic>
          <p:nvPicPr>
            <p:cNvPr id="12293" name="Picture 3" descr="איור עוצמת הזרם"/>
            <p:cNvPicPr>
              <a:picLocks noChangeAspect="1" noChangeArrowheads="1"/>
            </p:cNvPicPr>
            <p:nvPr/>
          </p:nvPicPr>
          <p:blipFill>
            <a:blip r:embed="rId3" cstate="print"/>
            <a:srcRect/>
            <a:stretch>
              <a:fillRect/>
            </a:stretch>
          </p:blipFill>
          <p:spPr bwMode="auto">
            <a:xfrm>
              <a:off x="2700" y="10172"/>
              <a:ext cx="4715" cy="1450"/>
            </a:xfrm>
            <a:prstGeom prst="rect">
              <a:avLst/>
            </a:prstGeom>
            <a:noFill/>
            <a:ln w="9525">
              <a:noFill/>
              <a:miter lim="800000"/>
              <a:headEnd/>
              <a:tailEnd/>
            </a:ln>
          </p:spPr>
        </p:pic>
        <p:sp>
          <p:nvSpPr>
            <p:cNvPr id="12294" name="Text Box 4"/>
            <p:cNvSpPr txBox="1">
              <a:spLocks noChangeArrowheads="1"/>
            </p:cNvSpPr>
            <p:nvPr/>
          </p:nvSpPr>
          <p:spPr bwMode="auto">
            <a:xfrm>
              <a:off x="6300" y="10022"/>
              <a:ext cx="789" cy="360"/>
            </a:xfrm>
            <a:prstGeom prst="rect">
              <a:avLst/>
            </a:prstGeom>
            <a:solidFill>
              <a:srgbClr val="FFFFFF"/>
            </a:solidFill>
            <a:ln w="9525" algn="ctr">
              <a:noFill/>
              <a:miter lim="800000"/>
              <a:headEnd/>
              <a:tailEnd/>
            </a:ln>
          </p:spPr>
          <p:txBody>
            <a:bodyPr/>
            <a:lstStyle/>
            <a:p>
              <a:pPr>
                <a:spcAft>
                  <a:spcPts val="1000"/>
                </a:spcAft>
              </a:pPr>
              <a:r>
                <a:rPr lang="he-IL" sz="1100">
                  <a:latin typeface="Arial" pitchFamily="34" charset="0"/>
                  <a:cs typeface="Arial" pitchFamily="34" charset="0"/>
                </a:rPr>
                <a:t>מוליך</a:t>
              </a:r>
              <a:endParaRPr lang="he-IL"/>
            </a:p>
          </p:txBody>
        </p:sp>
        <p:sp>
          <p:nvSpPr>
            <p:cNvPr id="12295" name="Text Box 5"/>
            <p:cNvSpPr txBox="1">
              <a:spLocks noChangeArrowheads="1"/>
            </p:cNvSpPr>
            <p:nvPr/>
          </p:nvSpPr>
          <p:spPr bwMode="auto">
            <a:xfrm>
              <a:off x="4680" y="10202"/>
              <a:ext cx="1260" cy="360"/>
            </a:xfrm>
            <a:prstGeom prst="rect">
              <a:avLst/>
            </a:prstGeom>
            <a:solidFill>
              <a:srgbClr val="FFFFFF"/>
            </a:solidFill>
            <a:ln w="9525" algn="ctr">
              <a:noFill/>
              <a:miter lim="800000"/>
              <a:headEnd/>
              <a:tailEnd/>
            </a:ln>
          </p:spPr>
          <p:txBody>
            <a:bodyPr/>
            <a:lstStyle/>
            <a:p>
              <a:pPr>
                <a:spcAft>
                  <a:spcPts val="1000"/>
                </a:spcAft>
              </a:pPr>
              <a:r>
                <a:rPr lang="he-IL" sz="1100">
                  <a:latin typeface="Arial" pitchFamily="34" charset="0"/>
                  <a:cs typeface="Arial" pitchFamily="34" charset="0"/>
                </a:rPr>
                <a:t>שטח החתך</a:t>
              </a:r>
              <a:endParaRPr lang="he-IL"/>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r>
              <a:rPr lang="he-IL" b="1" dirty="0">
                <a:effectLst>
                  <a:outerShdw blurRad="38100" dist="38100" dir="2700000" algn="tl">
                    <a:srgbClr val="000000">
                      <a:alpha val="43137"/>
                    </a:srgbClr>
                  </a:outerShdw>
                </a:effectLst>
                <a:cs typeface="+mn-cs"/>
              </a:rPr>
              <a:t>דוגמאות לחומרים מוליכים</a:t>
            </a:r>
          </a:p>
        </p:txBody>
      </p:sp>
      <p:sp>
        <p:nvSpPr>
          <p:cNvPr id="3" name="Content Placeholder 2"/>
          <p:cNvSpPr>
            <a:spLocks noGrp="1"/>
          </p:cNvSpPr>
          <p:nvPr>
            <p:ph idx="1"/>
          </p:nvPr>
        </p:nvSpPr>
        <p:spPr/>
        <p:txBody>
          <a:bodyPr rtlCol="1">
            <a:normAutofit lnSpcReduction="10000"/>
          </a:bodyPr>
          <a:lstStyle/>
          <a:p>
            <a:pPr eaLnBrk="1" fontAlgn="auto" hangingPunct="1">
              <a:spcAft>
                <a:spcPts val="0"/>
              </a:spcAft>
              <a:defRPr/>
            </a:pPr>
            <a:r>
              <a:rPr lang="he-IL" dirty="0">
                <a:solidFill>
                  <a:srgbClr val="00B0F0"/>
                </a:solidFill>
                <a:effectLst>
                  <a:outerShdw blurRad="38100" dist="38100" dir="2700000" algn="tl">
                    <a:srgbClr val="000000">
                      <a:alpha val="43137"/>
                    </a:srgbClr>
                  </a:outerShdw>
                </a:effectLst>
              </a:rPr>
              <a:t>אילו חומרים מוליכים חשמל? מה מאפיין חומרים אלו?</a:t>
            </a:r>
          </a:p>
          <a:p>
            <a:pPr eaLnBrk="1" fontAlgn="auto" hangingPunct="1">
              <a:spcAft>
                <a:spcPts val="0"/>
              </a:spcAft>
              <a:defRPr/>
            </a:pPr>
            <a:r>
              <a:rPr lang="he-IL" dirty="0"/>
              <a:t>מתכות מוליכות משום שבאטומי היסודות המתכתיים מצויים אלקטרונים חופשיים היכולים לנוע בחופשיות במתכת.</a:t>
            </a:r>
          </a:p>
          <a:p>
            <a:pPr eaLnBrk="1" fontAlgn="auto" hangingPunct="1">
              <a:spcAft>
                <a:spcPts val="0"/>
              </a:spcAft>
              <a:defRPr/>
            </a:pPr>
            <a:r>
              <a:rPr lang="he-IL" dirty="0">
                <a:solidFill>
                  <a:srgbClr val="00B0F0"/>
                </a:solidFill>
                <a:effectLst>
                  <a:outerShdw blurRad="38100" dist="38100" dir="2700000" algn="tl">
                    <a:srgbClr val="000000">
                      <a:alpha val="43137"/>
                    </a:srgbClr>
                  </a:outerShdw>
                </a:effectLst>
              </a:rPr>
              <a:t>האם תמיסות יוניות יוליכו חשמל?</a:t>
            </a:r>
          </a:p>
          <a:p>
            <a:pPr eaLnBrk="1" fontAlgn="auto" hangingPunct="1">
              <a:spcAft>
                <a:spcPts val="0"/>
              </a:spcAft>
              <a:defRPr/>
            </a:pPr>
            <a:r>
              <a:rPr lang="he-IL" dirty="0">
                <a:solidFill>
                  <a:schemeClr val="bg2">
                    <a:lumMod val="10000"/>
                  </a:schemeClr>
                </a:solidFill>
              </a:rPr>
              <a:t>תמיסות יוניות יוליכו חשמל כיוון שהן מכילות מטענים חשמליים חופשיים (היכולים לזרום).</a:t>
            </a:r>
          </a:p>
          <a:p>
            <a:pPr eaLnBrk="1" fontAlgn="auto" hangingPunct="1">
              <a:spcAft>
                <a:spcPts val="0"/>
              </a:spcAft>
              <a:defRPr/>
            </a:pPr>
            <a:r>
              <a:rPr lang="he-IL" dirty="0">
                <a:solidFill>
                  <a:schemeClr val="bg1">
                    <a:lumMod val="95000"/>
                  </a:schemeClr>
                </a:solidFill>
              </a:rPr>
              <a:t>בני אדם מוליכים וכן כדור הארץ הוא גוף מוליך</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ox(in)">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he-IL" b="1" dirty="0">
                <a:effectLst>
                  <a:outerShdw blurRad="38100" dist="38100" dir="2700000" algn="tl">
                    <a:srgbClr val="000000">
                      <a:alpha val="43137"/>
                    </a:srgbClr>
                  </a:outerShdw>
                </a:effectLst>
                <a:cs typeface="+mn-cs"/>
              </a:rPr>
              <a:t>חומר מבודד</a:t>
            </a:r>
          </a:p>
        </p:txBody>
      </p:sp>
      <p:sp>
        <p:nvSpPr>
          <p:cNvPr id="3" name="Content Placeholder 2"/>
          <p:cNvSpPr>
            <a:spLocks noGrp="1"/>
          </p:cNvSpPr>
          <p:nvPr>
            <p:ph idx="1"/>
          </p:nvPr>
        </p:nvSpPr>
        <p:spPr/>
        <p:txBody>
          <a:bodyPr/>
          <a:lstStyle/>
          <a:p>
            <a:pPr eaLnBrk="1" hangingPunct="1"/>
            <a:r>
              <a:rPr lang="he-IL">
                <a:solidFill>
                  <a:srgbClr val="660066"/>
                </a:solidFill>
              </a:rPr>
              <a:t>חומרים מבדדים הם חומרים שבהם אין המטענים יכולים לנוע בחופשיות בהשפעת כוחות חשמליים (אלא אם כוחות אלה חזקים במיוחד).  </a:t>
            </a:r>
          </a:p>
          <a:p>
            <a:pPr eaLnBrk="1" hangingPunct="1"/>
            <a:r>
              <a:rPr lang="he-IL">
                <a:solidFill>
                  <a:srgbClr val="660066"/>
                </a:solidFill>
              </a:rPr>
              <a:t>באטומים המרכיבים חומרים מבדדים אין אלקטרונים חופשיים ולכן חומרים אלה אינם מעבירים זרם. </a:t>
            </a:r>
            <a:endParaRPr lang="en-US">
              <a:solidFill>
                <a:srgbClr val="660066"/>
              </a:solidFill>
              <a:cs typeface="Arial" pitchFamily="34" charset="0"/>
            </a:endParaRPr>
          </a:p>
          <a:p>
            <a:pPr eaLnBrk="1" hangingPunct="1"/>
            <a:endParaRPr lang="he-IL"/>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defRPr/>
            </a:pPr>
            <a:r>
              <a:rPr lang="he-IL" b="1" dirty="0">
                <a:solidFill>
                  <a:srgbClr val="0000FF"/>
                </a:solidFill>
                <a:cs typeface="+mn-cs"/>
              </a:rPr>
              <a:t>המשך: חומר מבודד</a:t>
            </a:r>
          </a:p>
        </p:txBody>
      </p:sp>
      <p:sp>
        <p:nvSpPr>
          <p:cNvPr id="16387" name="Content Placeholder 2"/>
          <p:cNvSpPr>
            <a:spLocks noGrp="1"/>
          </p:cNvSpPr>
          <p:nvPr>
            <p:ph idx="1"/>
          </p:nvPr>
        </p:nvSpPr>
        <p:spPr/>
        <p:txBody>
          <a:bodyPr/>
          <a:lstStyle/>
          <a:p>
            <a:pPr eaLnBrk="1" hangingPunct="1"/>
            <a:r>
              <a:rPr lang="he-IL"/>
              <a:t>תנועה מסוימת של מטענים קיימת גם במבדדים (למשל עקב השראה אלקטרוסטטית), אלא שהיא קטנה ביותר בהשוואה לתנועת המטענים החופשיים בתוך מוליכים.</a:t>
            </a:r>
            <a:endParaRPr lang="en-US">
              <a:cs typeface="Arial" pitchFamily="34" charset="0"/>
            </a:endParaRPr>
          </a:p>
          <a:p>
            <a:pPr eaLnBrk="1" hangingPunct="1"/>
            <a:endParaRPr lang="he-IL"/>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1">
            <a:normAutofit/>
          </a:bodyPr>
          <a:lstStyle/>
          <a:p>
            <a:pPr eaLnBrk="1" fontAlgn="auto" hangingPunct="1">
              <a:spcAft>
                <a:spcPts val="0"/>
              </a:spcAft>
              <a:defRPr/>
            </a:pPr>
            <a:r>
              <a:rPr lang="he-IL" sz="6000" b="1" dirty="0">
                <a:solidFill>
                  <a:schemeClr val="accent4">
                    <a:lumMod val="50000"/>
                  </a:schemeClr>
                </a:solidFill>
                <a:effectLst>
                  <a:outerShdw blurRad="38100" dist="38100" dir="2700000" algn="tl">
                    <a:srgbClr val="000000">
                      <a:alpha val="43137"/>
                    </a:srgbClr>
                  </a:outerShdw>
                </a:effectLst>
                <a:latin typeface="Aharoni" pitchFamily="2" charset="-79"/>
                <a:cs typeface="Aharoni" pitchFamily="2" charset="-79"/>
              </a:rPr>
              <a:t>מוליכים למחצה</a:t>
            </a:r>
          </a:p>
        </p:txBody>
      </p:sp>
      <p:sp>
        <p:nvSpPr>
          <p:cNvPr id="3" name="Content Placeholder 2"/>
          <p:cNvSpPr>
            <a:spLocks noGrp="1"/>
          </p:cNvSpPr>
          <p:nvPr>
            <p:ph idx="1"/>
          </p:nvPr>
        </p:nvSpPr>
        <p:spPr/>
        <p:txBody>
          <a:bodyPr/>
          <a:lstStyle/>
          <a:p>
            <a:pPr eaLnBrk="1" hangingPunct="1"/>
            <a:r>
              <a:rPr lang="he-IL" b="1" dirty="0"/>
              <a:t>יש גם חומרים הנקראים מוליכים למחצה ולהם תכונות ביניים, בין מוליכים למבדדים.</a:t>
            </a:r>
          </a:p>
          <a:p>
            <a:pPr eaLnBrk="1" hangingPunct="1"/>
            <a:r>
              <a:rPr lang="he-IL" dirty="0">
                <a:solidFill>
                  <a:srgbClr val="660066"/>
                </a:solidFill>
                <a:latin typeface="Aharoni" pitchFamily="2" charset="-79"/>
                <a:cs typeface="Aharoni" pitchFamily="2" charset="-79"/>
              </a:rPr>
              <a:t>אם כך, האם מוליכות חשמלית היא תכונה רציפה , כלומר תכונה בדרגות שונות או תכונה בדידה (כן או לא)?</a:t>
            </a:r>
            <a:endParaRPr lang="en-US" dirty="0">
              <a:solidFill>
                <a:srgbClr val="660066"/>
              </a:solidFill>
              <a:latin typeface="Aharoni" pitchFamily="2" charset="-79"/>
              <a:cs typeface="Aharoni" pitchFamily="2" charset="-79"/>
            </a:endParaRPr>
          </a:p>
          <a:p>
            <a:pPr eaLnBrk="1" hangingPunct="1"/>
            <a:r>
              <a:rPr lang="he-IL" dirty="0"/>
              <a:t>תכונת המוליכות היא תכונה רציפה מחומרים או גופים המוליכים מצוין לחומרים המוליכים גרוע.</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he-IL" b="1" dirty="0">
                <a:effectLst>
                  <a:outerShdw blurRad="38100" dist="38100" dir="2700000" algn="tl">
                    <a:srgbClr val="000000">
                      <a:alpha val="43137"/>
                    </a:srgbClr>
                  </a:outerShdw>
                </a:effectLst>
                <a:cs typeface="+mn-cs"/>
              </a:rPr>
              <a:t>מעבדה חשמלית וירטואלית</a:t>
            </a:r>
          </a:p>
        </p:txBody>
      </p:sp>
      <p:sp>
        <p:nvSpPr>
          <p:cNvPr id="18435" name="Content Placeholder 2"/>
          <p:cNvSpPr>
            <a:spLocks noGrp="1"/>
          </p:cNvSpPr>
          <p:nvPr>
            <p:ph idx="1"/>
          </p:nvPr>
        </p:nvSpPr>
        <p:spPr/>
        <p:txBody>
          <a:bodyPr/>
          <a:lstStyle/>
          <a:p>
            <a:r>
              <a:rPr lang="he-IL">
                <a:hlinkClick r:id="rId3"/>
              </a:rPr>
              <a:t>מעבדה_חשמלית_אתר_אופק</a:t>
            </a:r>
            <a:endParaRPr lang="he-IL"/>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he-IL"/>
              <a:t>תרגול מתוקשב של מעגלים חשמליים</a:t>
            </a:r>
          </a:p>
        </p:txBody>
      </p:sp>
      <p:sp>
        <p:nvSpPr>
          <p:cNvPr id="10243" name="Content Placeholder 2"/>
          <p:cNvSpPr>
            <a:spLocks noGrp="1"/>
          </p:cNvSpPr>
          <p:nvPr>
            <p:ph idx="1"/>
          </p:nvPr>
        </p:nvSpPr>
        <p:spPr/>
        <p:txBody>
          <a:bodyPr/>
          <a:lstStyle/>
          <a:p>
            <a:pPr eaLnBrk="1" hangingPunct="1"/>
            <a:r>
              <a:rPr lang="en-US">
                <a:cs typeface="Arial" pitchFamily="34" charset="0"/>
              </a:rPr>
              <a:t> : </a:t>
            </a:r>
            <a:r>
              <a:rPr lang="en-US">
                <a:cs typeface="Arial" pitchFamily="34" charset="0"/>
                <a:hlinkClick r:id="rId3"/>
              </a:rPr>
              <a:t>http://circuit.cet.ac.il/act1.aspx</a:t>
            </a:r>
            <a:r>
              <a:rPr lang="he-IL"/>
              <a:t> סוגרים מעגל</a:t>
            </a:r>
          </a:p>
          <a:p>
            <a:pPr eaLnBrk="1" hangingPunct="1"/>
            <a:endParaRPr lang="he-IL"/>
          </a:p>
          <a:p>
            <a:pPr eaLnBrk="1" hangingPunct="1"/>
            <a:r>
              <a:rPr lang="en-US">
                <a:cs typeface="Arial" pitchFamily="34" charset="0"/>
                <a:hlinkClick r:id="rId4"/>
              </a:rPr>
              <a:t>http://circuit.cet.ac.il/act2.aspx</a:t>
            </a:r>
            <a:r>
              <a:rPr lang="he-IL"/>
              <a:t> : מחברים מעגל בטור</a:t>
            </a:r>
          </a:p>
          <a:p>
            <a:pPr eaLnBrk="1" hangingPunct="1"/>
            <a:r>
              <a:rPr lang="en-US">
                <a:cs typeface="Arial" pitchFamily="34" charset="0"/>
                <a:hlinkClick r:id="rId5"/>
              </a:rPr>
              <a:t>http://circuit.cet.ac.il/act3.aspx</a:t>
            </a:r>
            <a:r>
              <a:rPr lang="he-IL"/>
              <a:t>: מוליך או מבודד</a:t>
            </a:r>
            <a:endParaRPr lang="en-US">
              <a:cs typeface="Arial" pitchFamily="34" charset="0"/>
            </a:endParaRPr>
          </a:p>
          <a:p>
            <a:pPr eaLnBrk="1" hangingPunct="1"/>
            <a:endParaRPr lang="en-US">
              <a:cs typeface="Arial" pitchFamily="34" charset="0"/>
            </a:endParaRPr>
          </a:p>
          <a:p>
            <a:pPr eaLnBrk="1" hangingPunct="1"/>
            <a:endParaRPr lang="he-IL"/>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899592" y="836712"/>
            <a:ext cx="8001000" cy="4364360"/>
          </a:xfrm>
          <a:prstGeom prst="rect">
            <a:avLst/>
          </a:prstGeom>
          <a:noFill/>
          <a:ln w="9525">
            <a:noFill/>
            <a:miter lim="800000"/>
            <a:headEnd/>
            <a:tailEnd/>
          </a:ln>
          <a:effectLst/>
        </p:spPr>
        <p:txBody>
          <a:bodyPr wrap="none" anchor="ctr"/>
          <a:lstStyle/>
          <a:p>
            <a:pPr>
              <a:defRPr/>
            </a:pPr>
            <a:r>
              <a:rPr lang="he-IL" sz="4400" b="1" dirty="0">
                <a:solidFill>
                  <a:srgbClr val="0000FF"/>
                </a:solidFill>
                <a:effectLst>
                  <a:outerShdw blurRad="38100" dist="38100" dir="2700000" algn="tl">
                    <a:srgbClr val="000000">
                      <a:alpha val="43137"/>
                    </a:srgbClr>
                  </a:outerShdw>
                </a:effectLst>
                <a:latin typeface="Arial" pitchFamily="34" charset="0"/>
                <a:ea typeface="+mn-ea"/>
                <a:cs typeface="Arial" pitchFamily="34" charset="0"/>
              </a:rPr>
              <a:t>שאלות חזרה:</a:t>
            </a:r>
          </a:p>
          <a:p>
            <a:pPr>
              <a:defRPr/>
            </a:pPr>
            <a:endParaRPr lang="he-IL" sz="3200" b="1" dirty="0">
              <a:solidFill>
                <a:schemeClr val="tx2">
                  <a:lumMod val="75000"/>
                </a:schemeClr>
              </a:solidFill>
              <a:latin typeface="Arial" pitchFamily="34" charset="0"/>
              <a:ea typeface="+mn-ea"/>
              <a:cs typeface="Arial" pitchFamily="34" charset="0"/>
            </a:endParaRPr>
          </a:p>
          <a:p>
            <a:pPr marL="514350" indent="-514350">
              <a:buFont typeface="+mj-lt"/>
              <a:buAutoNum type="arabicPeriod"/>
              <a:defRPr/>
            </a:pPr>
            <a:r>
              <a:rPr lang="he-IL" sz="3200" b="1" dirty="0">
                <a:solidFill>
                  <a:schemeClr val="tx2">
                    <a:lumMod val="75000"/>
                  </a:schemeClr>
                </a:solidFill>
                <a:latin typeface="Arial" pitchFamily="34" charset="0"/>
                <a:ea typeface="+mn-ea"/>
                <a:cs typeface="Arial" pitchFamily="34" charset="0"/>
              </a:rPr>
              <a:t>האם חומרים שונים זה מזה בהולכת חשמל או </a:t>
            </a:r>
          </a:p>
          <a:p>
            <a:pPr marL="514350" indent="-514350">
              <a:defRPr/>
            </a:pPr>
            <a:r>
              <a:rPr lang="he-IL" sz="3200" b="1" dirty="0">
                <a:solidFill>
                  <a:schemeClr val="tx2">
                    <a:lumMod val="75000"/>
                  </a:schemeClr>
                </a:solidFill>
                <a:latin typeface="Arial" pitchFamily="34" charset="0"/>
                <a:ea typeface="+mn-ea"/>
                <a:cs typeface="Arial" pitchFamily="34" charset="0"/>
              </a:rPr>
              <a:t>     בבידוד  ?</a:t>
            </a:r>
          </a:p>
          <a:p>
            <a:pPr marL="514350" indent="-514350">
              <a:buFont typeface="+mj-lt"/>
              <a:buAutoNum type="arabicPeriod"/>
              <a:defRPr/>
            </a:pPr>
            <a:r>
              <a:rPr lang="he-IL" sz="3200" b="1" dirty="0">
                <a:solidFill>
                  <a:schemeClr val="tx2">
                    <a:lumMod val="75000"/>
                  </a:schemeClr>
                </a:solidFill>
                <a:latin typeface="Arial" pitchFamily="34" charset="0"/>
                <a:ea typeface="+mn-ea"/>
                <a:cs typeface="Arial" pitchFamily="34" charset="0"/>
              </a:rPr>
              <a:t>מדוע התיל (חוט החשמל) עשוי בדרך כלל </a:t>
            </a:r>
          </a:p>
          <a:p>
            <a:pPr marL="514350" indent="-514350">
              <a:defRPr/>
            </a:pPr>
            <a:r>
              <a:rPr lang="he-IL" sz="3200" b="1" dirty="0">
                <a:solidFill>
                  <a:schemeClr val="tx2">
                    <a:lumMod val="75000"/>
                  </a:schemeClr>
                </a:solidFill>
                <a:latin typeface="Arial" pitchFamily="34" charset="0"/>
                <a:ea typeface="+mn-ea"/>
                <a:cs typeface="Arial" pitchFamily="34" charset="0"/>
              </a:rPr>
              <a:t>   מנחושת ?</a:t>
            </a:r>
          </a:p>
          <a:p>
            <a:pPr marL="514350" indent="-514350">
              <a:buFont typeface="+mj-lt"/>
              <a:buAutoNum type="arabicPeriod"/>
              <a:defRPr/>
            </a:pPr>
            <a:r>
              <a:rPr lang="he-IL" sz="3200" b="1" dirty="0">
                <a:solidFill>
                  <a:schemeClr val="tx2">
                    <a:lumMod val="75000"/>
                  </a:schemeClr>
                </a:solidFill>
                <a:latin typeface="Arial" pitchFamily="34" charset="0"/>
                <a:ea typeface="+mn-ea"/>
                <a:cs typeface="Arial" pitchFamily="34" charset="0"/>
              </a:rPr>
              <a:t>מדוע מתכות מוליכות טוב חשמל?</a:t>
            </a:r>
          </a:p>
          <a:p>
            <a:pPr marL="514350" indent="-514350">
              <a:buFont typeface="+mj-lt"/>
              <a:buAutoNum type="arabicPeriod"/>
              <a:defRPr/>
            </a:pPr>
            <a:r>
              <a:rPr lang="he-IL" sz="3200" b="1" dirty="0">
                <a:solidFill>
                  <a:schemeClr val="tx2">
                    <a:lumMod val="75000"/>
                  </a:schemeClr>
                </a:solidFill>
                <a:latin typeface="Arial" pitchFamily="34" charset="0"/>
                <a:ea typeface="+mn-ea"/>
                <a:cs typeface="Arial" pitchFamily="34" charset="0"/>
              </a:rPr>
              <a:t>האם ישנם עוד חומרים המוליכים חשמל?</a:t>
            </a:r>
            <a:endParaRPr lang="en-US" sz="3200" b="1" dirty="0">
              <a:solidFill>
                <a:schemeClr val="tx2">
                  <a:lumMod val="75000"/>
                </a:schemeClr>
              </a:solidFill>
              <a:latin typeface="Arial" pitchFamily="34" charset="0"/>
              <a:ea typeface="+mn-ea"/>
              <a:cs typeface="Arial"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3" name="Text Box 19"/>
          <p:cNvSpPr txBox="1">
            <a:spLocks noChangeArrowheads="1"/>
          </p:cNvSpPr>
          <p:nvPr/>
        </p:nvSpPr>
        <p:spPr bwMode="auto">
          <a:xfrm>
            <a:off x="1447800" y="333375"/>
            <a:ext cx="6292850" cy="647700"/>
          </a:xfrm>
          <a:prstGeom prst="rect">
            <a:avLst/>
          </a:prstGeom>
          <a:noFill/>
          <a:ln w="9525" algn="ctr">
            <a:noFill/>
            <a:miter lim="800000"/>
            <a:headEnd/>
            <a:tailEnd/>
          </a:ln>
          <a:effectLst/>
        </p:spPr>
        <p:txBody>
          <a:bodyPr anchor="ctr"/>
          <a:lstStyle/>
          <a:p>
            <a:pPr algn="ctr"/>
            <a:r>
              <a:rPr lang="he-IL" sz="3600" b="1">
                <a:solidFill>
                  <a:srgbClr val="FF0000"/>
                </a:solidFill>
                <a:effectLst>
                  <a:outerShdw blurRad="38100" dist="38100" dir="2700000" algn="tl">
                    <a:srgbClr val="C0C0C0"/>
                  </a:outerShdw>
                </a:effectLst>
              </a:rPr>
              <a:t>מה קורה במוליכים מתכתיים?</a:t>
            </a:r>
            <a:endParaRPr lang="en-US" sz="3600" b="1">
              <a:solidFill>
                <a:srgbClr val="FF0000"/>
              </a:solidFill>
              <a:effectLst>
                <a:outerShdw blurRad="38100" dist="38100" dir="2700000" algn="tl">
                  <a:srgbClr val="C0C0C0"/>
                </a:outerShdw>
              </a:effectLst>
            </a:endParaRPr>
          </a:p>
        </p:txBody>
      </p:sp>
      <p:sp>
        <p:nvSpPr>
          <p:cNvPr id="1028" name="Text Box 21"/>
          <p:cNvSpPr txBox="1">
            <a:spLocks noChangeArrowheads="1"/>
          </p:cNvSpPr>
          <p:nvPr/>
        </p:nvSpPr>
        <p:spPr bwMode="auto">
          <a:xfrm>
            <a:off x="0" y="1268413"/>
            <a:ext cx="9144000" cy="946150"/>
          </a:xfrm>
          <a:prstGeom prst="rect">
            <a:avLst/>
          </a:prstGeom>
          <a:noFill/>
          <a:ln w="9525">
            <a:noFill/>
            <a:miter lim="800000"/>
            <a:headEnd/>
            <a:tailEnd/>
          </a:ln>
          <a:effectLst>
            <a:prstShdw prst="shdw13" dist="53882" dir="13500000">
              <a:schemeClr val="bg2">
                <a:alpha val="50000"/>
              </a:schemeClr>
            </a:prstShdw>
          </a:effectLst>
        </p:spPr>
        <p:txBody>
          <a:bodyPr>
            <a:spAutoFit/>
          </a:bodyPr>
          <a:lstStyle/>
          <a:p>
            <a:pPr>
              <a:spcBef>
                <a:spcPct val="50000"/>
              </a:spcBef>
            </a:pPr>
            <a:r>
              <a:rPr lang="he-IL" sz="2800" dirty="0"/>
              <a:t>במוליך קיימים  אלקטרונים היכולים לנוע בקלות (אינם מחוברים חזק לפרוטונים שלהם) – אלקטרוני הולכה</a:t>
            </a:r>
            <a:endParaRPr lang="en-US" sz="2800" dirty="0"/>
          </a:p>
        </p:txBody>
      </p:sp>
      <p:sp>
        <p:nvSpPr>
          <p:cNvPr id="1029" name="Rectangle 24"/>
          <p:cNvSpPr>
            <a:spLocks noChangeArrowheads="1"/>
          </p:cNvSpPr>
          <p:nvPr/>
        </p:nvSpPr>
        <p:spPr bwMode="auto">
          <a:xfrm>
            <a:off x="0" y="2824163"/>
            <a:ext cx="9144000" cy="0"/>
          </a:xfrm>
          <a:prstGeom prst="rect">
            <a:avLst/>
          </a:prstGeom>
          <a:noFill/>
          <a:ln w="9525">
            <a:noFill/>
            <a:miter lim="800000"/>
            <a:headEnd/>
            <a:tailEnd/>
          </a:ln>
          <a:effectLst>
            <a:prstShdw prst="shdw13" dist="53882" dir="13500000">
              <a:schemeClr val="bg2">
                <a:alpha val="50000"/>
              </a:schemeClr>
            </a:prstShdw>
          </a:effectLst>
        </p:spPr>
        <p:txBody>
          <a:bodyPr wrap="none" anchor="ctr">
            <a:spAutoFit/>
          </a:bodyPr>
          <a:lstStyle/>
          <a:p>
            <a:endParaRPr lang="en-US"/>
          </a:p>
        </p:txBody>
      </p:sp>
      <p:graphicFrame>
        <p:nvGraphicFramePr>
          <p:cNvPr id="6167" name="Object 23"/>
          <p:cNvGraphicFramePr>
            <a:graphicFrameLocks noChangeAspect="1"/>
          </p:cNvGraphicFramePr>
          <p:nvPr/>
        </p:nvGraphicFramePr>
        <p:xfrm>
          <a:off x="2268538" y="2636838"/>
          <a:ext cx="5256212" cy="2209800"/>
        </p:xfrm>
        <a:graphic>
          <a:graphicData uri="http://schemas.openxmlformats.org/presentationml/2006/ole">
            <mc:AlternateContent xmlns:mc="http://schemas.openxmlformats.org/markup-compatibility/2006">
              <mc:Choice xmlns:v="urn:schemas-microsoft-com:vml" Requires="v">
                <p:oleObj spid="_x0000_s2054" r:id="rId4" imgW="2877496" imgH="1204938" progId="">
                  <p:embed/>
                </p:oleObj>
              </mc:Choice>
              <mc:Fallback>
                <p:oleObj r:id="rId4" imgW="2877496" imgH="1204938" progId="">
                  <p:embed/>
                  <p:pic>
                    <p:nvPicPr>
                      <p:cNvPr id="6167" name="Object 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68538" y="2636838"/>
                        <a:ext cx="5256212" cy="2209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30" name="Rectangle 26"/>
          <p:cNvSpPr>
            <a:spLocks noChangeArrowheads="1"/>
          </p:cNvSpPr>
          <p:nvPr/>
        </p:nvSpPr>
        <p:spPr bwMode="auto">
          <a:xfrm>
            <a:off x="0" y="2371725"/>
            <a:ext cx="9144000" cy="0"/>
          </a:xfrm>
          <a:prstGeom prst="rect">
            <a:avLst/>
          </a:prstGeom>
          <a:noFill/>
          <a:ln w="9525">
            <a:noFill/>
            <a:miter lim="800000"/>
            <a:headEnd/>
            <a:tailEnd/>
          </a:ln>
          <a:effectLst>
            <a:prstShdw prst="shdw13" dist="53882" dir="13500000">
              <a:schemeClr val="bg2">
                <a:alpha val="50000"/>
              </a:schemeClr>
            </a:prstShdw>
          </a:effectLst>
        </p:spPr>
        <p:txBody>
          <a:bodyPr wrap="none" anchor="ctr">
            <a:spAutoFit/>
          </a:bodyPr>
          <a:lstStyle/>
          <a:p>
            <a:endParaRPr lang="en-US"/>
          </a:p>
        </p:txBody>
      </p:sp>
      <p:sp>
        <p:nvSpPr>
          <p:cNvPr id="1031" name="Rectangle 27"/>
          <p:cNvSpPr>
            <a:spLocks noChangeArrowheads="1"/>
          </p:cNvSpPr>
          <p:nvPr/>
        </p:nvSpPr>
        <p:spPr bwMode="auto">
          <a:xfrm>
            <a:off x="0" y="5157788"/>
            <a:ext cx="9144000" cy="946150"/>
          </a:xfrm>
          <a:prstGeom prst="rect">
            <a:avLst/>
          </a:prstGeom>
          <a:noFill/>
          <a:ln w="9525">
            <a:noFill/>
            <a:miter lim="800000"/>
            <a:headEnd/>
            <a:tailEnd/>
          </a:ln>
          <a:effectLst>
            <a:prstShdw prst="shdw13" dist="53882" dir="13500000">
              <a:schemeClr val="bg2">
                <a:alpha val="50000"/>
              </a:schemeClr>
            </a:prstShdw>
          </a:effectLst>
        </p:spPr>
        <p:txBody>
          <a:bodyPr anchor="ctr">
            <a:spAutoFit/>
          </a:bodyPr>
          <a:lstStyle/>
          <a:p>
            <a:r>
              <a:rPr lang="he-IL" sz="2800" dirty="0"/>
              <a:t>תוך כדי תנועתם, מתנגשים האלקטרונים בפרוטונים של המתכת ולכן תנועתם אקראית, ללא כיוון מוגדר</a:t>
            </a:r>
            <a:r>
              <a:rPr lang="en-US" sz="2800" dirty="0"/>
              <a:t> </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 name="Text Box 7"/>
          <p:cNvSpPr txBox="1">
            <a:spLocks noChangeArrowheads="1"/>
          </p:cNvSpPr>
          <p:nvPr/>
        </p:nvSpPr>
        <p:spPr bwMode="auto">
          <a:xfrm>
            <a:off x="0" y="5084763"/>
            <a:ext cx="9144000" cy="1008062"/>
          </a:xfrm>
          <a:prstGeom prst="rect">
            <a:avLst/>
          </a:prstGeom>
          <a:noFill/>
          <a:ln w="9525" algn="ctr">
            <a:noFill/>
            <a:miter lim="800000"/>
            <a:headEnd/>
            <a:tailEnd/>
          </a:ln>
        </p:spPr>
        <p:txBody>
          <a:bodyPr anchor="ctr"/>
          <a:lstStyle/>
          <a:p>
            <a:pPr algn="ctr" eaLnBrk="1" hangingPunct="1"/>
            <a:r>
              <a:rPr lang="he-IL" sz="2800">
                <a:solidFill>
                  <a:srgbClr val="0D0D0D"/>
                </a:solidFill>
              </a:rPr>
              <a:t>התנועה האקראית של האלקטרונים הופכת לתנועה מסודרת</a:t>
            </a:r>
          </a:p>
          <a:p>
            <a:pPr algn="ctr" eaLnBrk="1" hangingPunct="1"/>
            <a:r>
              <a:rPr lang="he-IL" sz="2800">
                <a:solidFill>
                  <a:srgbClr val="0D0D0D"/>
                </a:solidFill>
              </a:rPr>
              <a:t>בכיוון הכוח (מהירות סחיפה - כמילימטר לשנייה)</a:t>
            </a:r>
            <a:endParaRPr lang="en-US" sz="2800">
              <a:solidFill>
                <a:srgbClr val="0D0D0D"/>
              </a:solidFill>
            </a:endParaRPr>
          </a:p>
        </p:txBody>
      </p:sp>
      <p:grpSp>
        <p:nvGrpSpPr>
          <p:cNvPr id="2" name="Group 183"/>
          <p:cNvGrpSpPr>
            <a:grpSpLocks/>
          </p:cNvGrpSpPr>
          <p:nvPr/>
        </p:nvGrpSpPr>
        <p:grpSpPr bwMode="auto">
          <a:xfrm>
            <a:off x="1908175" y="1947863"/>
            <a:ext cx="5976938" cy="2921000"/>
            <a:chOff x="1202" y="1317"/>
            <a:chExt cx="3765" cy="1840"/>
          </a:xfrm>
        </p:grpSpPr>
        <p:sp>
          <p:nvSpPr>
            <p:cNvPr id="13319" name="Rectangle 11"/>
            <p:cNvSpPr>
              <a:spLocks noChangeArrowheads="1"/>
            </p:cNvSpPr>
            <p:nvPr/>
          </p:nvSpPr>
          <p:spPr bwMode="auto">
            <a:xfrm>
              <a:off x="4301" y="2016"/>
              <a:ext cx="32" cy="115"/>
            </a:xfrm>
            <a:prstGeom prst="rect">
              <a:avLst/>
            </a:prstGeom>
            <a:noFill/>
            <a:ln w="9525">
              <a:noFill/>
              <a:miter lim="800000"/>
              <a:headEnd/>
              <a:tailEnd/>
            </a:ln>
          </p:spPr>
          <p:txBody>
            <a:bodyPr wrap="none" lIns="0" tIns="0" rIns="0" bIns="0">
              <a:spAutoFit/>
            </a:bodyPr>
            <a:lstStyle/>
            <a:p>
              <a:r>
                <a:rPr lang="en-US" sz="1200">
                  <a:solidFill>
                    <a:srgbClr val="000000"/>
                  </a:solidFill>
                </a:rPr>
                <a:t>-</a:t>
              </a:r>
              <a:endParaRPr lang="en-US"/>
            </a:p>
          </p:txBody>
        </p:sp>
        <p:sp>
          <p:nvSpPr>
            <p:cNvPr id="13320" name="Rectangle 12"/>
            <p:cNvSpPr>
              <a:spLocks noChangeArrowheads="1"/>
            </p:cNvSpPr>
            <p:nvPr/>
          </p:nvSpPr>
          <p:spPr bwMode="auto">
            <a:xfrm>
              <a:off x="1202" y="1916"/>
              <a:ext cx="3492" cy="7"/>
            </a:xfrm>
            <a:prstGeom prst="rect">
              <a:avLst/>
            </a:prstGeom>
            <a:solidFill>
              <a:srgbClr val="9ACCFF"/>
            </a:solidFill>
            <a:ln w="9525">
              <a:noFill/>
              <a:miter lim="800000"/>
              <a:headEnd/>
              <a:tailEnd/>
            </a:ln>
          </p:spPr>
          <p:txBody>
            <a:bodyPr/>
            <a:lstStyle/>
            <a:p>
              <a:endParaRPr lang="en-US"/>
            </a:p>
          </p:txBody>
        </p:sp>
        <p:sp>
          <p:nvSpPr>
            <p:cNvPr id="13321" name="Rectangle 13"/>
            <p:cNvSpPr>
              <a:spLocks noChangeArrowheads="1"/>
            </p:cNvSpPr>
            <p:nvPr/>
          </p:nvSpPr>
          <p:spPr bwMode="auto">
            <a:xfrm>
              <a:off x="1202" y="1923"/>
              <a:ext cx="3492" cy="22"/>
            </a:xfrm>
            <a:prstGeom prst="rect">
              <a:avLst/>
            </a:prstGeom>
            <a:solidFill>
              <a:srgbClr val="FFFFFF"/>
            </a:solidFill>
            <a:ln w="9525">
              <a:noFill/>
              <a:miter lim="800000"/>
              <a:headEnd/>
              <a:tailEnd/>
            </a:ln>
          </p:spPr>
          <p:txBody>
            <a:bodyPr/>
            <a:lstStyle/>
            <a:p>
              <a:endParaRPr lang="en-US"/>
            </a:p>
          </p:txBody>
        </p:sp>
        <p:sp>
          <p:nvSpPr>
            <p:cNvPr id="13322" name="Rectangle 14"/>
            <p:cNvSpPr>
              <a:spLocks noChangeArrowheads="1"/>
            </p:cNvSpPr>
            <p:nvPr/>
          </p:nvSpPr>
          <p:spPr bwMode="auto">
            <a:xfrm>
              <a:off x="1202" y="1945"/>
              <a:ext cx="3492" cy="29"/>
            </a:xfrm>
            <a:prstGeom prst="rect">
              <a:avLst/>
            </a:prstGeom>
            <a:solidFill>
              <a:srgbClr val="FDFEFF"/>
            </a:solidFill>
            <a:ln w="9525">
              <a:noFill/>
              <a:miter lim="800000"/>
              <a:headEnd/>
              <a:tailEnd/>
            </a:ln>
          </p:spPr>
          <p:txBody>
            <a:bodyPr/>
            <a:lstStyle/>
            <a:p>
              <a:endParaRPr lang="en-US"/>
            </a:p>
          </p:txBody>
        </p:sp>
        <p:sp>
          <p:nvSpPr>
            <p:cNvPr id="13323" name="Rectangle 15"/>
            <p:cNvSpPr>
              <a:spLocks noChangeArrowheads="1"/>
            </p:cNvSpPr>
            <p:nvPr/>
          </p:nvSpPr>
          <p:spPr bwMode="auto">
            <a:xfrm>
              <a:off x="1202" y="1974"/>
              <a:ext cx="3492" cy="21"/>
            </a:xfrm>
            <a:prstGeom prst="rect">
              <a:avLst/>
            </a:prstGeom>
            <a:solidFill>
              <a:srgbClr val="FBFDFF"/>
            </a:solidFill>
            <a:ln w="9525">
              <a:noFill/>
              <a:miter lim="800000"/>
              <a:headEnd/>
              <a:tailEnd/>
            </a:ln>
          </p:spPr>
          <p:txBody>
            <a:bodyPr/>
            <a:lstStyle/>
            <a:p>
              <a:endParaRPr lang="en-US"/>
            </a:p>
          </p:txBody>
        </p:sp>
        <p:sp>
          <p:nvSpPr>
            <p:cNvPr id="13324" name="Rectangle 16"/>
            <p:cNvSpPr>
              <a:spLocks noChangeArrowheads="1"/>
            </p:cNvSpPr>
            <p:nvPr/>
          </p:nvSpPr>
          <p:spPr bwMode="auto">
            <a:xfrm>
              <a:off x="1202" y="1995"/>
              <a:ext cx="3492" cy="22"/>
            </a:xfrm>
            <a:prstGeom prst="rect">
              <a:avLst/>
            </a:prstGeom>
            <a:solidFill>
              <a:srgbClr val="F9FCFF"/>
            </a:solidFill>
            <a:ln w="9525">
              <a:noFill/>
              <a:miter lim="800000"/>
              <a:headEnd/>
              <a:tailEnd/>
            </a:ln>
          </p:spPr>
          <p:txBody>
            <a:bodyPr/>
            <a:lstStyle/>
            <a:p>
              <a:endParaRPr lang="en-US"/>
            </a:p>
          </p:txBody>
        </p:sp>
        <p:sp>
          <p:nvSpPr>
            <p:cNvPr id="13325" name="Rectangle 17"/>
            <p:cNvSpPr>
              <a:spLocks noChangeArrowheads="1"/>
            </p:cNvSpPr>
            <p:nvPr/>
          </p:nvSpPr>
          <p:spPr bwMode="auto">
            <a:xfrm>
              <a:off x="1202" y="2017"/>
              <a:ext cx="3492" cy="29"/>
            </a:xfrm>
            <a:prstGeom prst="rect">
              <a:avLst/>
            </a:prstGeom>
            <a:solidFill>
              <a:srgbClr val="F7FBFF"/>
            </a:solidFill>
            <a:ln w="9525">
              <a:noFill/>
              <a:miter lim="800000"/>
              <a:headEnd/>
              <a:tailEnd/>
            </a:ln>
          </p:spPr>
          <p:txBody>
            <a:bodyPr/>
            <a:lstStyle/>
            <a:p>
              <a:endParaRPr lang="en-US"/>
            </a:p>
          </p:txBody>
        </p:sp>
        <p:sp>
          <p:nvSpPr>
            <p:cNvPr id="13326" name="Rectangle 18"/>
            <p:cNvSpPr>
              <a:spLocks noChangeArrowheads="1"/>
            </p:cNvSpPr>
            <p:nvPr/>
          </p:nvSpPr>
          <p:spPr bwMode="auto">
            <a:xfrm>
              <a:off x="1202" y="2046"/>
              <a:ext cx="3492" cy="21"/>
            </a:xfrm>
            <a:prstGeom prst="rect">
              <a:avLst/>
            </a:prstGeom>
            <a:solidFill>
              <a:srgbClr val="F5FAFF"/>
            </a:solidFill>
            <a:ln w="9525">
              <a:noFill/>
              <a:miter lim="800000"/>
              <a:headEnd/>
              <a:tailEnd/>
            </a:ln>
          </p:spPr>
          <p:txBody>
            <a:bodyPr/>
            <a:lstStyle/>
            <a:p>
              <a:endParaRPr lang="en-US"/>
            </a:p>
          </p:txBody>
        </p:sp>
        <p:sp>
          <p:nvSpPr>
            <p:cNvPr id="13327" name="Rectangle 19"/>
            <p:cNvSpPr>
              <a:spLocks noChangeArrowheads="1"/>
            </p:cNvSpPr>
            <p:nvPr/>
          </p:nvSpPr>
          <p:spPr bwMode="auto">
            <a:xfrm>
              <a:off x="1202" y="2067"/>
              <a:ext cx="3492" cy="22"/>
            </a:xfrm>
            <a:prstGeom prst="rect">
              <a:avLst/>
            </a:prstGeom>
            <a:solidFill>
              <a:srgbClr val="F3F9FF"/>
            </a:solidFill>
            <a:ln w="9525">
              <a:noFill/>
              <a:miter lim="800000"/>
              <a:headEnd/>
              <a:tailEnd/>
            </a:ln>
          </p:spPr>
          <p:txBody>
            <a:bodyPr/>
            <a:lstStyle/>
            <a:p>
              <a:endParaRPr lang="en-US"/>
            </a:p>
          </p:txBody>
        </p:sp>
        <p:sp>
          <p:nvSpPr>
            <p:cNvPr id="13328" name="Rectangle 20"/>
            <p:cNvSpPr>
              <a:spLocks noChangeArrowheads="1"/>
            </p:cNvSpPr>
            <p:nvPr/>
          </p:nvSpPr>
          <p:spPr bwMode="auto">
            <a:xfrm>
              <a:off x="1202" y="2089"/>
              <a:ext cx="3492" cy="21"/>
            </a:xfrm>
            <a:prstGeom prst="rect">
              <a:avLst/>
            </a:prstGeom>
            <a:solidFill>
              <a:srgbClr val="F1F8FF"/>
            </a:solidFill>
            <a:ln w="9525">
              <a:noFill/>
              <a:miter lim="800000"/>
              <a:headEnd/>
              <a:tailEnd/>
            </a:ln>
          </p:spPr>
          <p:txBody>
            <a:bodyPr/>
            <a:lstStyle/>
            <a:p>
              <a:endParaRPr lang="en-US"/>
            </a:p>
          </p:txBody>
        </p:sp>
        <p:sp>
          <p:nvSpPr>
            <p:cNvPr id="13329" name="Rectangle 21"/>
            <p:cNvSpPr>
              <a:spLocks noChangeArrowheads="1"/>
            </p:cNvSpPr>
            <p:nvPr/>
          </p:nvSpPr>
          <p:spPr bwMode="auto">
            <a:xfrm>
              <a:off x="1202" y="2110"/>
              <a:ext cx="3492" cy="29"/>
            </a:xfrm>
            <a:prstGeom prst="rect">
              <a:avLst/>
            </a:prstGeom>
            <a:solidFill>
              <a:srgbClr val="EFF7FF"/>
            </a:solidFill>
            <a:ln w="9525">
              <a:noFill/>
              <a:miter lim="800000"/>
              <a:headEnd/>
              <a:tailEnd/>
            </a:ln>
          </p:spPr>
          <p:txBody>
            <a:bodyPr/>
            <a:lstStyle/>
            <a:p>
              <a:endParaRPr lang="en-US"/>
            </a:p>
          </p:txBody>
        </p:sp>
        <p:sp>
          <p:nvSpPr>
            <p:cNvPr id="13330" name="Rectangle 22"/>
            <p:cNvSpPr>
              <a:spLocks noChangeArrowheads="1"/>
            </p:cNvSpPr>
            <p:nvPr/>
          </p:nvSpPr>
          <p:spPr bwMode="auto">
            <a:xfrm>
              <a:off x="1202" y="2139"/>
              <a:ext cx="3492" cy="29"/>
            </a:xfrm>
            <a:prstGeom prst="rect">
              <a:avLst/>
            </a:prstGeom>
            <a:solidFill>
              <a:srgbClr val="EDF6FF"/>
            </a:solidFill>
            <a:ln w="9525">
              <a:noFill/>
              <a:miter lim="800000"/>
              <a:headEnd/>
              <a:tailEnd/>
            </a:ln>
          </p:spPr>
          <p:txBody>
            <a:bodyPr/>
            <a:lstStyle/>
            <a:p>
              <a:endParaRPr lang="en-US"/>
            </a:p>
          </p:txBody>
        </p:sp>
        <p:sp>
          <p:nvSpPr>
            <p:cNvPr id="13331" name="Rectangle 23"/>
            <p:cNvSpPr>
              <a:spLocks noChangeArrowheads="1"/>
            </p:cNvSpPr>
            <p:nvPr/>
          </p:nvSpPr>
          <p:spPr bwMode="auto">
            <a:xfrm>
              <a:off x="1202" y="2168"/>
              <a:ext cx="3492" cy="21"/>
            </a:xfrm>
            <a:prstGeom prst="rect">
              <a:avLst/>
            </a:prstGeom>
            <a:solidFill>
              <a:srgbClr val="EBF4FF"/>
            </a:solidFill>
            <a:ln w="9525">
              <a:noFill/>
              <a:miter lim="800000"/>
              <a:headEnd/>
              <a:tailEnd/>
            </a:ln>
          </p:spPr>
          <p:txBody>
            <a:bodyPr/>
            <a:lstStyle/>
            <a:p>
              <a:endParaRPr lang="en-US"/>
            </a:p>
          </p:txBody>
        </p:sp>
        <p:sp>
          <p:nvSpPr>
            <p:cNvPr id="13332" name="Rectangle 24"/>
            <p:cNvSpPr>
              <a:spLocks noChangeArrowheads="1"/>
            </p:cNvSpPr>
            <p:nvPr/>
          </p:nvSpPr>
          <p:spPr bwMode="auto">
            <a:xfrm>
              <a:off x="1202" y="2189"/>
              <a:ext cx="3492" cy="29"/>
            </a:xfrm>
            <a:prstGeom prst="rect">
              <a:avLst/>
            </a:prstGeom>
            <a:solidFill>
              <a:srgbClr val="E9F4FF"/>
            </a:solidFill>
            <a:ln w="9525">
              <a:noFill/>
              <a:miter lim="800000"/>
              <a:headEnd/>
              <a:tailEnd/>
            </a:ln>
          </p:spPr>
          <p:txBody>
            <a:bodyPr/>
            <a:lstStyle/>
            <a:p>
              <a:endParaRPr lang="en-US"/>
            </a:p>
          </p:txBody>
        </p:sp>
        <p:sp>
          <p:nvSpPr>
            <p:cNvPr id="13333" name="Rectangle 25"/>
            <p:cNvSpPr>
              <a:spLocks noChangeArrowheads="1"/>
            </p:cNvSpPr>
            <p:nvPr/>
          </p:nvSpPr>
          <p:spPr bwMode="auto">
            <a:xfrm>
              <a:off x="1202" y="2218"/>
              <a:ext cx="3492" cy="21"/>
            </a:xfrm>
            <a:prstGeom prst="rect">
              <a:avLst/>
            </a:prstGeom>
            <a:solidFill>
              <a:srgbClr val="E7F3FF"/>
            </a:solidFill>
            <a:ln w="9525">
              <a:noFill/>
              <a:miter lim="800000"/>
              <a:headEnd/>
              <a:tailEnd/>
            </a:ln>
          </p:spPr>
          <p:txBody>
            <a:bodyPr/>
            <a:lstStyle/>
            <a:p>
              <a:endParaRPr lang="en-US"/>
            </a:p>
          </p:txBody>
        </p:sp>
        <p:sp>
          <p:nvSpPr>
            <p:cNvPr id="13334" name="Rectangle 26"/>
            <p:cNvSpPr>
              <a:spLocks noChangeArrowheads="1"/>
            </p:cNvSpPr>
            <p:nvPr/>
          </p:nvSpPr>
          <p:spPr bwMode="auto">
            <a:xfrm>
              <a:off x="1202" y="2239"/>
              <a:ext cx="3492" cy="22"/>
            </a:xfrm>
            <a:prstGeom prst="rect">
              <a:avLst/>
            </a:prstGeom>
            <a:solidFill>
              <a:srgbClr val="E5F2FF"/>
            </a:solidFill>
            <a:ln w="9525">
              <a:noFill/>
              <a:miter lim="800000"/>
              <a:headEnd/>
              <a:tailEnd/>
            </a:ln>
          </p:spPr>
          <p:txBody>
            <a:bodyPr/>
            <a:lstStyle/>
            <a:p>
              <a:endParaRPr lang="en-US"/>
            </a:p>
          </p:txBody>
        </p:sp>
        <p:sp>
          <p:nvSpPr>
            <p:cNvPr id="13335" name="Rectangle 27"/>
            <p:cNvSpPr>
              <a:spLocks noChangeArrowheads="1"/>
            </p:cNvSpPr>
            <p:nvPr/>
          </p:nvSpPr>
          <p:spPr bwMode="auto">
            <a:xfrm>
              <a:off x="1202" y="2261"/>
              <a:ext cx="3492" cy="22"/>
            </a:xfrm>
            <a:prstGeom prst="rect">
              <a:avLst/>
            </a:prstGeom>
            <a:solidFill>
              <a:srgbClr val="E3F1FF"/>
            </a:solidFill>
            <a:ln w="9525">
              <a:noFill/>
              <a:miter lim="800000"/>
              <a:headEnd/>
              <a:tailEnd/>
            </a:ln>
          </p:spPr>
          <p:txBody>
            <a:bodyPr/>
            <a:lstStyle/>
            <a:p>
              <a:endParaRPr lang="en-US"/>
            </a:p>
          </p:txBody>
        </p:sp>
        <p:sp>
          <p:nvSpPr>
            <p:cNvPr id="13336" name="Rectangle 28"/>
            <p:cNvSpPr>
              <a:spLocks noChangeArrowheads="1"/>
            </p:cNvSpPr>
            <p:nvPr/>
          </p:nvSpPr>
          <p:spPr bwMode="auto">
            <a:xfrm>
              <a:off x="1202" y="2283"/>
              <a:ext cx="3492" cy="21"/>
            </a:xfrm>
            <a:prstGeom prst="rect">
              <a:avLst/>
            </a:prstGeom>
            <a:solidFill>
              <a:srgbClr val="E1F0FF"/>
            </a:solidFill>
            <a:ln w="9525">
              <a:noFill/>
              <a:miter lim="800000"/>
              <a:headEnd/>
              <a:tailEnd/>
            </a:ln>
          </p:spPr>
          <p:txBody>
            <a:bodyPr/>
            <a:lstStyle/>
            <a:p>
              <a:endParaRPr lang="en-US"/>
            </a:p>
          </p:txBody>
        </p:sp>
        <p:sp>
          <p:nvSpPr>
            <p:cNvPr id="13337" name="Rectangle 29"/>
            <p:cNvSpPr>
              <a:spLocks noChangeArrowheads="1"/>
            </p:cNvSpPr>
            <p:nvPr/>
          </p:nvSpPr>
          <p:spPr bwMode="auto">
            <a:xfrm>
              <a:off x="1202" y="2304"/>
              <a:ext cx="3492" cy="29"/>
            </a:xfrm>
            <a:prstGeom prst="rect">
              <a:avLst/>
            </a:prstGeom>
            <a:solidFill>
              <a:srgbClr val="DFEFFF"/>
            </a:solidFill>
            <a:ln w="9525">
              <a:noFill/>
              <a:miter lim="800000"/>
              <a:headEnd/>
              <a:tailEnd/>
            </a:ln>
          </p:spPr>
          <p:txBody>
            <a:bodyPr/>
            <a:lstStyle/>
            <a:p>
              <a:endParaRPr lang="en-US"/>
            </a:p>
          </p:txBody>
        </p:sp>
        <p:sp>
          <p:nvSpPr>
            <p:cNvPr id="13338" name="Rectangle 30"/>
            <p:cNvSpPr>
              <a:spLocks noChangeArrowheads="1"/>
            </p:cNvSpPr>
            <p:nvPr/>
          </p:nvSpPr>
          <p:spPr bwMode="auto">
            <a:xfrm>
              <a:off x="1202" y="2333"/>
              <a:ext cx="3492" cy="21"/>
            </a:xfrm>
            <a:prstGeom prst="rect">
              <a:avLst/>
            </a:prstGeom>
            <a:solidFill>
              <a:srgbClr val="DDEEFF"/>
            </a:solidFill>
            <a:ln w="9525">
              <a:noFill/>
              <a:miter lim="800000"/>
              <a:headEnd/>
              <a:tailEnd/>
            </a:ln>
          </p:spPr>
          <p:txBody>
            <a:bodyPr/>
            <a:lstStyle/>
            <a:p>
              <a:endParaRPr lang="en-US"/>
            </a:p>
          </p:txBody>
        </p:sp>
        <p:sp>
          <p:nvSpPr>
            <p:cNvPr id="13339" name="Rectangle 31"/>
            <p:cNvSpPr>
              <a:spLocks noChangeArrowheads="1"/>
            </p:cNvSpPr>
            <p:nvPr/>
          </p:nvSpPr>
          <p:spPr bwMode="auto">
            <a:xfrm>
              <a:off x="1202" y="2354"/>
              <a:ext cx="3492" cy="29"/>
            </a:xfrm>
            <a:prstGeom prst="rect">
              <a:avLst/>
            </a:prstGeom>
            <a:solidFill>
              <a:srgbClr val="DBEDFF"/>
            </a:solidFill>
            <a:ln w="9525">
              <a:noFill/>
              <a:miter lim="800000"/>
              <a:headEnd/>
              <a:tailEnd/>
            </a:ln>
          </p:spPr>
          <p:txBody>
            <a:bodyPr/>
            <a:lstStyle/>
            <a:p>
              <a:endParaRPr lang="en-US"/>
            </a:p>
          </p:txBody>
        </p:sp>
        <p:sp>
          <p:nvSpPr>
            <p:cNvPr id="13340" name="Rectangle 32"/>
            <p:cNvSpPr>
              <a:spLocks noChangeArrowheads="1"/>
            </p:cNvSpPr>
            <p:nvPr/>
          </p:nvSpPr>
          <p:spPr bwMode="auto">
            <a:xfrm>
              <a:off x="1202" y="2383"/>
              <a:ext cx="3492" cy="22"/>
            </a:xfrm>
            <a:prstGeom prst="rect">
              <a:avLst/>
            </a:prstGeom>
            <a:solidFill>
              <a:srgbClr val="D9ECFF"/>
            </a:solidFill>
            <a:ln w="9525">
              <a:noFill/>
              <a:miter lim="800000"/>
              <a:headEnd/>
              <a:tailEnd/>
            </a:ln>
          </p:spPr>
          <p:txBody>
            <a:bodyPr/>
            <a:lstStyle/>
            <a:p>
              <a:endParaRPr lang="en-US"/>
            </a:p>
          </p:txBody>
        </p:sp>
        <p:sp>
          <p:nvSpPr>
            <p:cNvPr id="13341" name="Rectangle 33"/>
            <p:cNvSpPr>
              <a:spLocks noChangeArrowheads="1"/>
            </p:cNvSpPr>
            <p:nvPr/>
          </p:nvSpPr>
          <p:spPr bwMode="auto">
            <a:xfrm>
              <a:off x="1202" y="2405"/>
              <a:ext cx="3492" cy="21"/>
            </a:xfrm>
            <a:prstGeom prst="rect">
              <a:avLst/>
            </a:prstGeom>
            <a:solidFill>
              <a:srgbClr val="D7EBFF"/>
            </a:solidFill>
            <a:ln w="9525">
              <a:noFill/>
              <a:miter lim="800000"/>
              <a:headEnd/>
              <a:tailEnd/>
            </a:ln>
          </p:spPr>
          <p:txBody>
            <a:bodyPr/>
            <a:lstStyle/>
            <a:p>
              <a:endParaRPr lang="en-US"/>
            </a:p>
          </p:txBody>
        </p:sp>
        <p:sp>
          <p:nvSpPr>
            <p:cNvPr id="13342" name="Rectangle 34"/>
            <p:cNvSpPr>
              <a:spLocks noChangeArrowheads="1"/>
            </p:cNvSpPr>
            <p:nvPr/>
          </p:nvSpPr>
          <p:spPr bwMode="auto">
            <a:xfrm>
              <a:off x="1202" y="2426"/>
              <a:ext cx="3492" cy="22"/>
            </a:xfrm>
            <a:prstGeom prst="rect">
              <a:avLst/>
            </a:prstGeom>
            <a:solidFill>
              <a:srgbClr val="D5EAFF"/>
            </a:solidFill>
            <a:ln w="9525">
              <a:noFill/>
              <a:miter lim="800000"/>
              <a:headEnd/>
              <a:tailEnd/>
            </a:ln>
          </p:spPr>
          <p:txBody>
            <a:bodyPr/>
            <a:lstStyle/>
            <a:p>
              <a:endParaRPr lang="en-US"/>
            </a:p>
          </p:txBody>
        </p:sp>
        <p:sp>
          <p:nvSpPr>
            <p:cNvPr id="13343" name="Rectangle 35"/>
            <p:cNvSpPr>
              <a:spLocks noChangeArrowheads="1"/>
            </p:cNvSpPr>
            <p:nvPr/>
          </p:nvSpPr>
          <p:spPr bwMode="auto">
            <a:xfrm>
              <a:off x="1202" y="2448"/>
              <a:ext cx="3492" cy="28"/>
            </a:xfrm>
            <a:prstGeom prst="rect">
              <a:avLst/>
            </a:prstGeom>
            <a:solidFill>
              <a:srgbClr val="D3EAFF"/>
            </a:solidFill>
            <a:ln w="9525">
              <a:noFill/>
              <a:miter lim="800000"/>
              <a:headEnd/>
              <a:tailEnd/>
            </a:ln>
          </p:spPr>
          <p:txBody>
            <a:bodyPr/>
            <a:lstStyle/>
            <a:p>
              <a:endParaRPr lang="en-US"/>
            </a:p>
          </p:txBody>
        </p:sp>
        <p:sp>
          <p:nvSpPr>
            <p:cNvPr id="13344" name="Rectangle 36"/>
            <p:cNvSpPr>
              <a:spLocks noChangeArrowheads="1"/>
            </p:cNvSpPr>
            <p:nvPr/>
          </p:nvSpPr>
          <p:spPr bwMode="auto">
            <a:xfrm>
              <a:off x="1202" y="2476"/>
              <a:ext cx="3492" cy="22"/>
            </a:xfrm>
            <a:prstGeom prst="rect">
              <a:avLst/>
            </a:prstGeom>
            <a:solidFill>
              <a:srgbClr val="D1E8FF"/>
            </a:solidFill>
            <a:ln w="9525">
              <a:noFill/>
              <a:miter lim="800000"/>
              <a:headEnd/>
              <a:tailEnd/>
            </a:ln>
          </p:spPr>
          <p:txBody>
            <a:bodyPr/>
            <a:lstStyle/>
            <a:p>
              <a:endParaRPr lang="en-US"/>
            </a:p>
          </p:txBody>
        </p:sp>
        <p:sp>
          <p:nvSpPr>
            <p:cNvPr id="13345" name="Rectangle 37"/>
            <p:cNvSpPr>
              <a:spLocks noChangeArrowheads="1"/>
            </p:cNvSpPr>
            <p:nvPr/>
          </p:nvSpPr>
          <p:spPr bwMode="auto">
            <a:xfrm>
              <a:off x="1202" y="2498"/>
              <a:ext cx="3492" cy="27"/>
            </a:xfrm>
            <a:prstGeom prst="rect">
              <a:avLst/>
            </a:prstGeom>
            <a:solidFill>
              <a:srgbClr val="CFE8FF"/>
            </a:solidFill>
            <a:ln w="9525">
              <a:noFill/>
              <a:miter lim="800000"/>
              <a:headEnd/>
              <a:tailEnd/>
            </a:ln>
          </p:spPr>
          <p:txBody>
            <a:bodyPr/>
            <a:lstStyle/>
            <a:p>
              <a:endParaRPr lang="en-US"/>
            </a:p>
          </p:txBody>
        </p:sp>
        <p:sp>
          <p:nvSpPr>
            <p:cNvPr id="13346" name="Rectangle 38"/>
            <p:cNvSpPr>
              <a:spLocks noChangeArrowheads="1"/>
            </p:cNvSpPr>
            <p:nvPr/>
          </p:nvSpPr>
          <p:spPr bwMode="auto">
            <a:xfrm>
              <a:off x="1202" y="2525"/>
              <a:ext cx="3492" cy="22"/>
            </a:xfrm>
            <a:prstGeom prst="rect">
              <a:avLst/>
            </a:prstGeom>
            <a:solidFill>
              <a:srgbClr val="CDE7FF"/>
            </a:solidFill>
            <a:ln w="9525">
              <a:noFill/>
              <a:miter lim="800000"/>
              <a:headEnd/>
              <a:tailEnd/>
            </a:ln>
          </p:spPr>
          <p:txBody>
            <a:bodyPr/>
            <a:lstStyle/>
            <a:p>
              <a:endParaRPr lang="en-US"/>
            </a:p>
          </p:txBody>
        </p:sp>
        <p:sp>
          <p:nvSpPr>
            <p:cNvPr id="13347" name="Rectangle 39"/>
            <p:cNvSpPr>
              <a:spLocks noChangeArrowheads="1"/>
            </p:cNvSpPr>
            <p:nvPr/>
          </p:nvSpPr>
          <p:spPr bwMode="auto">
            <a:xfrm>
              <a:off x="1202" y="2547"/>
              <a:ext cx="3492" cy="28"/>
            </a:xfrm>
            <a:prstGeom prst="rect">
              <a:avLst/>
            </a:prstGeom>
            <a:solidFill>
              <a:srgbClr val="CBE6FF"/>
            </a:solidFill>
            <a:ln w="9525">
              <a:noFill/>
              <a:miter lim="800000"/>
              <a:headEnd/>
              <a:tailEnd/>
            </a:ln>
          </p:spPr>
          <p:txBody>
            <a:bodyPr/>
            <a:lstStyle/>
            <a:p>
              <a:endParaRPr lang="en-US"/>
            </a:p>
          </p:txBody>
        </p:sp>
        <p:sp>
          <p:nvSpPr>
            <p:cNvPr id="13348" name="Rectangle 40"/>
            <p:cNvSpPr>
              <a:spLocks noChangeArrowheads="1"/>
            </p:cNvSpPr>
            <p:nvPr/>
          </p:nvSpPr>
          <p:spPr bwMode="auto">
            <a:xfrm>
              <a:off x="1202" y="2575"/>
              <a:ext cx="3492" cy="29"/>
            </a:xfrm>
            <a:prstGeom prst="rect">
              <a:avLst/>
            </a:prstGeom>
            <a:solidFill>
              <a:srgbClr val="C9E4FF"/>
            </a:solidFill>
            <a:ln w="9525">
              <a:noFill/>
              <a:miter lim="800000"/>
              <a:headEnd/>
              <a:tailEnd/>
            </a:ln>
          </p:spPr>
          <p:txBody>
            <a:bodyPr/>
            <a:lstStyle/>
            <a:p>
              <a:endParaRPr lang="en-US"/>
            </a:p>
          </p:txBody>
        </p:sp>
        <p:sp>
          <p:nvSpPr>
            <p:cNvPr id="13349" name="Rectangle 41"/>
            <p:cNvSpPr>
              <a:spLocks noChangeArrowheads="1"/>
            </p:cNvSpPr>
            <p:nvPr/>
          </p:nvSpPr>
          <p:spPr bwMode="auto">
            <a:xfrm>
              <a:off x="1202" y="2604"/>
              <a:ext cx="3492" cy="22"/>
            </a:xfrm>
            <a:prstGeom prst="rect">
              <a:avLst/>
            </a:prstGeom>
            <a:solidFill>
              <a:srgbClr val="C7E3FF"/>
            </a:solidFill>
            <a:ln w="9525">
              <a:noFill/>
              <a:miter lim="800000"/>
              <a:headEnd/>
              <a:tailEnd/>
            </a:ln>
          </p:spPr>
          <p:txBody>
            <a:bodyPr/>
            <a:lstStyle/>
            <a:p>
              <a:endParaRPr lang="en-US"/>
            </a:p>
          </p:txBody>
        </p:sp>
        <p:sp>
          <p:nvSpPr>
            <p:cNvPr id="13350" name="Rectangle 42"/>
            <p:cNvSpPr>
              <a:spLocks noChangeArrowheads="1"/>
            </p:cNvSpPr>
            <p:nvPr/>
          </p:nvSpPr>
          <p:spPr bwMode="auto">
            <a:xfrm>
              <a:off x="1202" y="2626"/>
              <a:ext cx="3492" cy="21"/>
            </a:xfrm>
            <a:prstGeom prst="rect">
              <a:avLst/>
            </a:prstGeom>
            <a:solidFill>
              <a:srgbClr val="C5E2FF"/>
            </a:solidFill>
            <a:ln w="9525">
              <a:noFill/>
              <a:miter lim="800000"/>
              <a:headEnd/>
              <a:tailEnd/>
            </a:ln>
          </p:spPr>
          <p:txBody>
            <a:bodyPr/>
            <a:lstStyle/>
            <a:p>
              <a:endParaRPr lang="en-US"/>
            </a:p>
          </p:txBody>
        </p:sp>
        <p:sp>
          <p:nvSpPr>
            <p:cNvPr id="13351" name="Rectangle 43"/>
            <p:cNvSpPr>
              <a:spLocks noChangeArrowheads="1"/>
            </p:cNvSpPr>
            <p:nvPr/>
          </p:nvSpPr>
          <p:spPr bwMode="auto">
            <a:xfrm>
              <a:off x="1202" y="2647"/>
              <a:ext cx="3492" cy="22"/>
            </a:xfrm>
            <a:prstGeom prst="rect">
              <a:avLst/>
            </a:prstGeom>
            <a:solidFill>
              <a:srgbClr val="C3E1FF"/>
            </a:solidFill>
            <a:ln w="9525">
              <a:noFill/>
              <a:miter lim="800000"/>
              <a:headEnd/>
              <a:tailEnd/>
            </a:ln>
          </p:spPr>
          <p:txBody>
            <a:bodyPr/>
            <a:lstStyle/>
            <a:p>
              <a:endParaRPr lang="en-US"/>
            </a:p>
          </p:txBody>
        </p:sp>
        <p:sp>
          <p:nvSpPr>
            <p:cNvPr id="13352" name="Rectangle 44"/>
            <p:cNvSpPr>
              <a:spLocks noChangeArrowheads="1"/>
            </p:cNvSpPr>
            <p:nvPr/>
          </p:nvSpPr>
          <p:spPr bwMode="auto">
            <a:xfrm>
              <a:off x="1202" y="2669"/>
              <a:ext cx="3492" cy="21"/>
            </a:xfrm>
            <a:prstGeom prst="rect">
              <a:avLst/>
            </a:prstGeom>
            <a:solidFill>
              <a:srgbClr val="C1E0FF"/>
            </a:solidFill>
            <a:ln w="9525">
              <a:noFill/>
              <a:miter lim="800000"/>
              <a:headEnd/>
              <a:tailEnd/>
            </a:ln>
          </p:spPr>
          <p:txBody>
            <a:bodyPr/>
            <a:lstStyle/>
            <a:p>
              <a:endParaRPr lang="en-US"/>
            </a:p>
          </p:txBody>
        </p:sp>
        <p:sp>
          <p:nvSpPr>
            <p:cNvPr id="13353" name="Rectangle 45"/>
            <p:cNvSpPr>
              <a:spLocks noChangeArrowheads="1"/>
            </p:cNvSpPr>
            <p:nvPr/>
          </p:nvSpPr>
          <p:spPr bwMode="auto">
            <a:xfrm>
              <a:off x="1202" y="2690"/>
              <a:ext cx="3492" cy="29"/>
            </a:xfrm>
            <a:prstGeom prst="rect">
              <a:avLst/>
            </a:prstGeom>
            <a:solidFill>
              <a:srgbClr val="BFDFFF"/>
            </a:solidFill>
            <a:ln w="9525">
              <a:noFill/>
              <a:miter lim="800000"/>
              <a:headEnd/>
              <a:tailEnd/>
            </a:ln>
          </p:spPr>
          <p:txBody>
            <a:bodyPr/>
            <a:lstStyle/>
            <a:p>
              <a:endParaRPr lang="en-US"/>
            </a:p>
          </p:txBody>
        </p:sp>
        <p:sp>
          <p:nvSpPr>
            <p:cNvPr id="13354" name="Rectangle 46"/>
            <p:cNvSpPr>
              <a:spLocks noChangeArrowheads="1"/>
            </p:cNvSpPr>
            <p:nvPr/>
          </p:nvSpPr>
          <p:spPr bwMode="auto">
            <a:xfrm>
              <a:off x="1202" y="2719"/>
              <a:ext cx="3492" cy="21"/>
            </a:xfrm>
            <a:prstGeom prst="rect">
              <a:avLst/>
            </a:prstGeom>
            <a:solidFill>
              <a:srgbClr val="BDDEFF"/>
            </a:solidFill>
            <a:ln w="9525">
              <a:noFill/>
              <a:miter lim="800000"/>
              <a:headEnd/>
              <a:tailEnd/>
            </a:ln>
          </p:spPr>
          <p:txBody>
            <a:bodyPr/>
            <a:lstStyle/>
            <a:p>
              <a:endParaRPr lang="en-US"/>
            </a:p>
          </p:txBody>
        </p:sp>
        <p:sp>
          <p:nvSpPr>
            <p:cNvPr id="13355" name="Rectangle 47"/>
            <p:cNvSpPr>
              <a:spLocks noChangeArrowheads="1"/>
            </p:cNvSpPr>
            <p:nvPr/>
          </p:nvSpPr>
          <p:spPr bwMode="auto">
            <a:xfrm>
              <a:off x="1202" y="2740"/>
              <a:ext cx="3492" cy="29"/>
            </a:xfrm>
            <a:prstGeom prst="rect">
              <a:avLst/>
            </a:prstGeom>
            <a:solidFill>
              <a:srgbClr val="BBDDFF"/>
            </a:solidFill>
            <a:ln w="9525">
              <a:noFill/>
              <a:miter lim="800000"/>
              <a:headEnd/>
              <a:tailEnd/>
            </a:ln>
          </p:spPr>
          <p:txBody>
            <a:bodyPr/>
            <a:lstStyle/>
            <a:p>
              <a:endParaRPr lang="en-US"/>
            </a:p>
          </p:txBody>
        </p:sp>
        <p:sp>
          <p:nvSpPr>
            <p:cNvPr id="13356" name="Rectangle 48"/>
            <p:cNvSpPr>
              <a:spLocks noChangeArrowheads="1"/>
            </p:cNvSpPr>
            <p:nvPr/>
          </p:nvSpPr>
          <p:spPr bwMode="auto">
            <a:xfrm>
              <a:off x="1202" y="2769"/>
              <a:ext cx="3492" cy="22"/>
            </a:xfrm>
            <a:prstGeom prst="rect">
              <a:avLst/>
            </a:prstGeom>
            <a:solidFill>
              <a:srgbClr val="B9DCFF"/>
            </a:solidFill>
            <a:ln w="9525">
              <a:noFill/>
              <a:miter lim="800000"/>
              <a:headEnd/>
              <a:tailEnd/>
            </a:ln>
          </p:spPr>
          <p:txBody>
            <a:bodyPr/>
            <a:lstStyle/>
            <a:p>
              <a:endParaRPr lang="en-US"/>
            </a:p>
          </p:txBody>
        </p:sp>
        <p:sp>
          <p:nvSpPr>
            <p:cNvPr id="13357" name="Rectangle 49"/>
            <p:cNvSpPr>
              <a:spLocks noChangeArrowheads="1"/>
            </p:cNvSpPr>
            <p:nvPr/>
          </p:nvSpPr>
          <p:spPr bwMode="auto">
            <a:xfrm>
              <a:off x="1202" y="2791"/>
              <a:ext cx="3492" cy="28"/>
            </a:xfrm>
            <a:prstGeom prst="rect">
              <a:avLst/>
            </a:prstGeom>
            <a:solidFill>
              <a:srgbClr val="B7DBFF"/>
            </a:solidFill>
            <a:ln w="9525">
              <a:noFill/>
              <a:miter lim="800000"/>
              <a:headEnd/>
              <a:tailEnd/>
            </a:ln>
          </p:spPr>
          <p:txBody>
            <a:bodyPr/>
            <a:lstStyle/>
            <a:p>
              <a:endParaRPr lang="en-US"/>
            </a:p>
          </p:txBody>
        </p:sp>
        <p:sp>
          <p:nvSpPr>
            <p:cNvPr id="13358" name="Rectangle 50"/>
            <p:cNvSpPr>
              <a:spLocks noChangeArrowheads="1"/>
            </p:cNvSpPr>
            <p:nvPr/>
          </p:nvSpPr>
          <p:spPr bwMode="auto">
            <a:xfrm>
              <a:off x="1202" y="2819"/>
              <a:ext cx="3492" cy="29"/>
            </a:xfrm>
            <a:prstGeom prst="rect">
              <a:avLst/>
            </a:prstGeom>
            <a:solidFill>
              <a:srgbClr val="B5DAFF"/>
            </a:solidFill>
            <a:ln w="9525">
              <a:noFill/>
              <a:miter lim="800000"/>
              <a:headEnd/>
              <a:tailEnd/>
            </a:ln>
          </p:spPr>
          <p:txBody>
            <a:bodyPr/>
            <a:lstStyle/>
            <a:p>
              <a:endParaRPr lang="en-US"/>
            </a:p>
          </p:txBody>
        </p:sp>
        <p:sp>
          <p:nvSpPr>
            <p:cNvPr id="13359" name="Rectangle 51"/>
            <p:cNvSpPr>
              <a:spLocks noChangeArrowheads="1"/>
            </p:cNvSpPr>
            <p:nvPr/>
          </p:nvSpPr>
          <p:spPr bwMode="auto">
            <a:xfrm>
              <a:off x="1202" y="2848"/>
              <a:ext cx="3492" cy="22"/>
            </a:xfrm>
            <a:prstGeom prst="rect">
              <a:avLst/>
            </a:prstGeom>
            <a:solidFill>
              <a:srgbClr val="B3D9FF"/>
            </a:solidFill>
            <a:ln w="9525">
              <a:noFill/>
              <a:miter lim="800000"/>
              <a:headEnd/>
              <a:tailEnd/>
            </a:ln>
          </p:spPr>
          <p:txBody>
            <a:bodyPr/>
            <a:lstStyle/>
            <a:p>
              <a:endParaRPr lang="en-US"/>
            </a:p>
          </p:txBody>
        </p:sp>
        <p:sp>
          <p:nvSpPr>
            <p:cNvPr id="13360" name="Rectangle 52"/>
            <p:cNvSpPr>
              <a:spLocks noChangeArrowheads="1"/>
            </p:cNvSpPr>
            <p:nvPr/>
          </p:nvSpPr>
          <p:spPr bwMode="auto">
            <a:xfrm>
              <a:off x="1202" y="2870"/>
              <a:ext cx="3492" cy="21"/>
            </a:xfrm>
            <a:prstGeom prst="rect">
              <a:avLst/>
            </a:prstGeom>
            <a:solidFill>
              <a:srgbClr val="B1D8FF"/>
            </a:solidFill>
            <a:ln w="9525">
              <a:noFill/>
              <a:miter lim="800000"/>
              <a:headEnd/>
              <a:tailEnd/>
            </a:ln>
          </p:spPr>
          <p:txBody>
            <a:bodyPr/>
            <a:lstStyle/>
            <a:p>
              <a:endParaRPr lang="en-US"/>
            </a:p>
          </p:txBody>
        </p:sp>
        <p:sp>
          <p:nvSpPr>
            <p:cNvPr id="13361" name="Rectangle 53"/>
            <p:cNvSpPr>
              <a:spLocks noChangeArrowheads="1"/>
            </p:cNvSpPr>
            <p:nvPr/>
          </p:nvSpPr>
          <p:spPr bwMode="auto">
            <a:xfrm>
              <a:off x="1202" y="2891"/>
              <a:ext cx="3492" cy="22"/>
            </a:xfrm>
            <a:prstGeom prst="rect">
              <a:avLst/>
            </a:prstGeom>
            <a:solidFill>
              <a:srgbClr val="AFD7FF"/>
            </a:solidFill>
            <a:ln w="9525">
              <a:noFill/>
              <a:miter lim="800000"/>
              <a:headEnd/>
              <a:tailEnd/>
            </a:ln>
          </p:spPr>
          <p:txBody>
            <a:bodyPr/>
            <a:lstStyle/>
            <a:p>
              <a:endParaRPr lang="en-US"/>
            </a:p>
          </p:txBody>
        </p:sp>
        <p:sp>
          <p:nvSpPr>
            <p:cNvPr id="13362" name="Rectangle 54"/>
            <p:cNvSpPr>
              <a:spLocks noChangeArrowheads="1"/>
            </p:cNvSpPr>
            <p:nvPr/>
          </p:nvSpPr>
          <p:spPr bwMode="auto">
            <a:xfrm>
              <a:off x="1202" y="2913"/>
              <a:ext cx="3492" cy="21"/>
            </a:xfrm>
            <a:prstGeom prst="rect">
              <a:avLst/>
            </a:prstGeom>
            <a:solidFill>
              <a:srgbClr val="ADD6FF"/>
            </a:solidFill>
            <a:ln w="9525">
              <a:noFill/>
              <a:miter lim="800000"/>
              <a:headEnd/>
              <a:tailEnd/>
            </a:ln>
          </p:spPr>
          <p:txBody>
            <a:bodyPr/>
            <a:lstStyle/>
            <a:p>
              <a:endParaRPr lang="en-US"/>
            </a:p>
          </p:txBody>
        </p:sp>
        <p:sp>
          <p:nvSpPr>
            <p:cNvPr id="13363" name="Rectangle 55"/>
            <p:cNvSpPr>
              <a:spLocks noChangeArrowheads="1"/>
            </p:cNvSpPr>
            <p:nvPr/>
          </p:nvSpPr>
          <p:spPr bwMode="auto">
            <a:xfrm>
              <a:off x="1202" y="2934"/>
              <a:ext cx="3492" cy="22"/>
            </a:xfrm>
            <a:prstGeom prst="rect">
              <a:avLst/>
            </a:prstGeom>
            <a:solidFill>
              <a:srgbClr val="ABD6FF"/>
            </a:solidFill>
            <a:ln w="9525">
              <a:noFill/>
              <a:miter lim="800000"/>
              <a:headEnd/>
              <a:tailEnd/>
            </a:ln>
          </p:spPr>
          <p:txBody>
            <a:bodyPr/>
            <a:lstStyle/>
            <a:p>
              <a:endParaRPr lang="en-US"/>
            </a:p>
          </p:txBody>
        </p:sp>
        <p:sp>
          <p:nvSpPr>
            <p:cNvPr id="13364" name="Rectangle 56"/>
            <p:cNvSpPr>
              <a:spLocks noChangeArrowheads="1"/>
            </p:cNvSpPr>
            <p:nvPr/>
          </p:nvSpPr>
          <p:spPr bwMode="auto">
            <a:xfrm>
              <a:off x="1202" y="2956"/>
              <a:ext cx="3492" cy="14"/>
            </a:xfrm>
            <a:prstGeom prst="rect">
              <a:avLst/>
            </a:prstGeom>
            <a:solidFill>
              <a:srgbClr val="AAD4FF"/>
            </a:solidFill>
            <a:ln w="9525">
              <a:noFill/>
              <a:miter lim="800000"/>
              <a:headEnd/>
              <a:tailEnd/>
            </a:ln>
          </p:spPr>
          <p:txBody>
            <a:bodyPr/>
            <a:lstStyle/>
            <a:p>
              <a:endParaRPr lang="en-US"/>
            </a:p>
          </p:txBody>
        </p:sp>
        <p:sp>
          <p:nvSpPr>
            <p:cNvPr id="13365" name="Rectangle 57"/>
            <p:cNvSpPr>
              <a:spLocks noChangeArrowheads="1"/>
            </p:cNvSpPr>
            <p:nvPr/>
          </p:nvSpPr>
          <p:spPr bwMode="auto">
            <a:xfrm>
              <a:off x="1202" y="2970"/>
              <a:ext cx="3492" cy="29"/>
            </a:xfrm>
            <a:prstGeom prst="rect">
              <a:avLst/>
            </a:prstGeom>
            <a:solidFill>
              <a:srgbClr val="A8D4FF"/>
            </a:solidFill>
            <a:ln w="9525">
              <a:noFill/>
              <a:miter lim="800000"/>
              <a:headEnd/>
              <a:tailEnd/>
            </a:ln>
          </p:spPr>
          <p:txBody>
            <a:bodyPr/>
            <a:lstStyle/>
            <a:p>
              <a:endParaRPr lang="en-US"/>
            </a:p>
          </p:txBody>
        </p:sp>
        <p:sp>
          <p:nvSpPr>
            <p:cNvPr id="13366" name="Rectangle 58"/>
            <p:cNvSpPr>
              <a:spLocks noChangeArrowheads="1"/>
            </p:cNvSpPr>
            <p:nvPr/>
          </p:nvSpPr>
          <p:spPr bwMode="auto">
            <a:xfrm>
              <a:off x="1202" y="2999"/>
              <a:ext cx="3492" cy="22"/>
            </a:xfrm>
            <a:prstGeom prst="rect">
              <a:avLst/>
            </a:prstGeom>
            <a:solidFill>
              <a:srgbClr val="A6D2FF"/>
            </a:solidFill>
            <a:ln w="9525">
              <a:noFill/>
              <a:miter lim="800000"/>
              <a:headEnd/>
              <a:tailEnd/>
            </a:ln>
          </p:spPr>
          <p:txBody>
            <a:bodyPr/>
            <a:lstStyle/>
            <a:p>
              <a:endParaRPr lang="en-US"/>
            </a:p>
          </p:txBody>
        </p:sp>
        <p:sp>
          <p:nvSpPr>
            <p:cNvPr id="13367" name="Rectangle 59"/>
            <p:cNvSpPr>
              <a:spLocks noChangeArrowheads="1"/>
            </p:cNvSpPr>
            <p:nvPr/>
          </p:nvSpPr>
          <p:spPr bwMode="auto">
            <a:xfrm>
              <a:off x="1202" y="3021"/>
              <a:ext cx="3492" cy="21"/>
            </a:xfrm>
            <a:prstGeom prst="rect">
              <a:avLst/>
            </a:prstGeom>
            <a:solidFill>
              <a:srgbClr val="A4D1FF"/>
            </a:solidFill>
            <a:ln w="9525">
              <a:noFill/>
              <a:miter lim="800000"/>
              <a:headEnd/>
              <a:tailEnd/>
            </a:ln>
          </p:spPr>
          <p:txBody>
            <a:bodyPr/>
            <a:lstStyle/>
            <a:p>
              <a:endParaRPr lang="en-US"/>
            </a:p>
          </p:txBody>
        </p:sp>
        <p:sp>
          <p:nvSpPr>
            <p:cNvPr id="13368" name="Rectangle 60"/>
            <p:cNvSpPr>
              <a:spLocks noChangeArrowheads="1"/>
            </p:cNvSpPr>
            <p:nvPr/>
          </p:nvSpPr>
          <p:spPr bwMode="auto">
            <a:xfrm>
              <a:off x="1202" y="3042"/>
              <a:ext cx="3492" cy="22"/>
            </a:xfrm>
            <a:prstGeom prst="rect">
              <a:avLst/>
            </a:prstGeom>
            <a:solidFill>
              <a:srgbClr val="A2D0FF"/>
            </a:solidFill>
            <a:ln w="9525">
              <a:noFill/>
              <a:miter lim="800000"/>
              <a:headEnd/>
              <a:tailEnd/>
            </a:ln>
          </p:spPr>
          <p:txBody>
            <a:bodyPr/>
            <a:lstStyle/>
            <a:p>
              <a:endParaRPr lang="en-US"/>
            </a:p>
          </p:txBody>
        </p:sp>
        <p:sp>
          <p:nvSpPr>
            <p:cNvPr id="13369" name="Rectangle 61"/>
            <p:cNvSpPr>
              <a:spLocks noChangeArrowheads="1"/>
            </p:cNvSpPr>
            <p:nvPr/>
          </p:nvSpPr>
          <p:spPr bwMode="auto">
            <a:xfrm>
              <a:off x="1202" y="3064"/>
              <a:ext cx="3492" cy="28"/>
            </a:xfrm>
            <a:prstGeom prst="rect">
              <a:avLst/>
            </a:prstGeom>
            <a:solidFill>
              <a:srgbClr val="A0D0FF"/>
            </a:solidFill>
            <a:ln w="9525">
              <a:noFill/>
              <a:miter lim="800000"/>
              <a:headEnd/>
              <a:tailEnd/>
            </a:ln>
          </p:spPr>
          <p:txBody>
            <a:bodyPr/>
            <a:lstStyle/>
            <a:p>
              <a:endParaRPr lang="en-US"/>
            </a:p>
          </p:txBody>
        </p:sp>
        <p:sp>
          <p:nvSpPr>
            <p:cNvPr id="13370" name="Rectangle 62"/>
            <p:cNvSpPr>
              <a:spLocks noChangeArrowheads="1"/>
            </p:cNvSpPr>
            <p:nvPr/>
          </p:nvSpPr>
          <p:spPr bwMode="auto">
            <a:xfrm>
              <a:off x="1202" y="3092"/>
              <a:ext cx="3492" cy="22"/>
            </a:xfrm>
            <a:prstGeom prst="rect">
              <a:avLst/>
            </a:prstGeom>
            <a:solidFill>
              <a:srgbClr val="9ECFFF"/>
            </a:solidFill>
            <a:ln w="9525">
              <a:noFill/>
              <a:miter lim="800000"/>
              <a:headEnd/>
              <a:tailEnd/>
            </a:ln>
          </p:spPr>
          <p:txBody>
            <a:bodyPr/>
            <a:lstStyle/>
            <a:p>
              <a:endParaRPr lang="en-US"/>
            </a:p>
          </p:txBody>
        </p:sp>
        <p:sp>
          <p:nvSpPr>
            <p:cNvPr id="13371" name="Rectangle 63"/>
            <p:cNvSpPr>
              <a:spLocks noChangeArrowheads="1"/>
            </p:cNvSpPr>
            <p:nvPr/>
          </p:nvSpPr>
          <p:spPr bwMode="auto">
            <a:xfrm>
              <a:off x="1202" y="3114"/>
              <a:ext cx="3492" cy="29"/>
            </a:xfrm>
            <a:prstGeom prst="rect">
              <a:avLst/>
            </a:prstGeom>
            <a:solidFill>
              <a:srgbClr val="9CCEFF"/>
            </a:solidFill>
            <a:ln w="9525">
              <a:noFill/>
              <a:miter lim="800000"/>
              <a:headEnd/>
              <a:tailEnd/>
            </a:ln>
          </p:spPr>
          <p:txBody>
            <a:bodyPr/>
            <a:lstStyle/>
            <a:p>
              <a:endParaRPr lang="en-US"/>
            </a:p>
          </p:txBody>
        </p:sp>
        <p:sp>
          <p:nvSpPr>
            <p:cNvPr id="13372" name="Rectangle 64"/>
            <p:cNvSpPr>
              <a:spLocks noChangeArrowheads="1"/>
            </p:cNvSpPr>
            <p:nvPr/>
          </p:nvSpPr>
          <p:spPr bwMode="auto">
            <a:xfrm>
              <a:off x="1202" y="3143"/>
              <a:ext cx="3492" cy="14"/>
            </a:xfrm>
            <a:prstGeom prst="rect">
              <a:avLst/>
            </a:prstGeom>
            <a:solidFill>
              <a:srgbClr val="9ACCFF"/>
            </a:solidFill>
            <a:ln w="9525">
              <a:noFill/>
              <a:miter lim="800000"/>
              <a:headEnd/>
              <a:tailEnd/>
            </a:ln>
          </p:spPr>
          <p:txBody>
            <a:bodyPr/>
            <a:lstStyle/>
            <a:p>
              <a:endParaRPr lang="en-US"/>
            </a:p>
          </p:txBody>
        </p:sp>
        <p:sp>
          <p:nvSpPr>
            <p:cNvPr id="13373" name="Freeform 65"/>
            <p:cNvSpPr>
              <a:spLocks/>
            </p:cNvSpPr>
            <p:nvPr/>
          </p:nvSpPr>
          <p:spPr bwMode="auto">
            <a:xfrm>
              <a:off x="1217" y="1931"/>
              <a:ext cx="3470" cy="1219"/>
            </a:xfrm>
            <a:custGeom>
              <a:avLst/>
              <a:gdLst>
                <a:gd name="T0" fmla="*/ 302779526 w 6667"/>
                <a:gd name="T1" fmla="*/ 192875030 h 2722"/>
                <a:gd name="T2" fmla="*/ 302779526 w 6667"/>
                <a:gd name="T3" fmla="*/ 192875030 h 2722"/>
                <a:gd name="T4" fmla="*/ 302779526 w 6667"/>
                <a:gd name="T5" fmla="*/ 0 h 2722"/>
                <a:gd name="T6" fmla="*/ 302779526 w 6667"/>
                <a:gd name="T7" fmla="*/ 0 h 2722"/>
                <a:gd name="T8" fmla="*/ 0 w 6667"/>
                <a:gd name="T9" fmla="*/ 192875030 h 2722"/>
                <a:gd name="T10" fmla="*/ 302779526 w 6667"/>
                <a:gd name="T11" fmla="*/ 192875030 h 2722"/>
                <a:gd name="T12" fmla="*/ 302779526 w 6667"/>
                <a:gd name="T13" fmla="*/ 192875030 h 2722"/>
                <a:gd name="T14" fmla="*/ 0 60000 65536"/>
                <a:gd name="T15" fmla="*/ 0 60000 65536"/>
                <a:gd name="T16" fmla="*/ 0 60000 65536"/>
                <a:gd name="T17" fmla="*/ 0 60000 65536"/>
                <a:gd name="T18" fmla="*/ 0 60000 65536"/>
                <a:gd name="T19" fmla="*/ 0 60000 65536"/>
                <a:gd name="T20" fmla="*/ 0 60000 65536"/>
                <a:gd name="T21" fmla="*/ 0 w 6667"/>
                <a:gd name="T22" fmla="*/ 0 h 2722"/>
                <a:gd name="T23" fmla="*/ 6667 w 6667"/>
                <a:gd name="T24" fmla="*/ 2722 h 272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67" h="2722">
                  <a:moveTo>
                    <a:pt x="498" y="2722"/>
                  </a:moveTo>
                  <a:lnTo>
                    <a:pt x="6667" y="2722"/>
                  </a:lnTo>
                  <a:lnTo>
                    <a:pt x="6576" y="0"/>
                  </a:lnTo>
                  <a:lnTo>
                    <a:pt x="498" y="0"/>
                  </a:lnTo>
                  <a:cubicBezTo>
                    <a:pt x="223" y="0"/>
                    <a:pt x="0" y="610"/>
                    <a:pt x="0" y="1361"/>
                  </a:cubicBezTo>
                  <a:cubicBezTo>
                    <a:pt x="0" y="2112"/>
                    <a:pt x="223" y="2722"/>
                    <a:pt x="498" y="2722"/>
                  </a:cubicBezTo>
                  <a:cubicBezTo>
                    <a:pt x="498" y="2722"/>
                    <a:pt x="498" y="2722"/>
                    <a:pt x="498" y="2722"/>
                  </a:cubicBezTo>
                  <a:close/>
                </a:path>
              </a:pathLst>
            </a:custGeom>
            <a:noFill/>
            <a:ln w="9525" cap="rnd">
              <a:solidFill>
                <a:srgbClr val="000000"/>
              </a:solidFill>
              <a:round/>
              <a:headEnd/>
              <a:tailEnd/>
            </a:ln>
          </p:spPr>
          <p:txBody>
            <a:bodyPr/>
            <a:lstStyle/>
            <a:p>
              <a:endParaRPr lang="he-IL"/>
            </a:p>
          </p:txBody>
        </p:sp>
        <p:sp>
          <p:nvSpPr>
            <p:cNvPr id="13374" name="Freeform 66"/>
            <p:cNvSpPr>
              <a:spLocks/>
            </p:cNvSpPr>
            <p:nvPr/>
          </p:nvSpPr>
          <p:spPr bwMode="auto">
            <a:xfrm>
              <a:off x="3448" y="2035"/>
              <a:ext cx="720" cy="160"/>
            </a:xfrm>
            <a:custGeom>
              <a:avLst/>
              <a:gdLst>
                <a:gd name="T0" fmla="*/ 0 w 345"/>
                <a:gd name="T1" fmla="*/ 2147483647 h 89"/>
                <a:gd name="T2" fmla="*/ 2147483647 w 345"/>
                <a:gd name="T3" fmla="*/ 2147483647 h 89"/>
                <a:gd name="T4" fmla="*/ 0 60000 65536"/>
                <a:gd name="T5" fmla="*/ 0 60000 65536"/>
                <a:gd name="T6" fmla="*/ 0 w 345"/>
                <a:gd name="T7" fmla="*/ 0 h 89"/>
                <a:gd name="T8" fmla="*/ 345 w 345"/>
                <a:gd name="T9" fmla="*/ 89 h 89"/>
              </a:gdLst>
              <a:ahLst/>
              <a:cxnLst>
                <a:cxn ang="T4">
                  <a:pos x="T0" y="T1"/>
                </a:cxn>
                <a:cxn ang="T5">
                  <a:pos x="T2" y="T3"/>
                </a:cxn>
              </a:cxnLst>
              <a:rect l="T6" t="T7" r="T8" b="T9"/>
              <a:pathLst>
                <a:path w="345" h="89">
                  <a:moveTo>
                    <a:pt x="0" y="89"/>
                  </a:moveTo>
                  <a:cubicBezTo>
                    <a:pt x="110" y="25"/>
                    <a:pt x="251" y="0"/>
                    <a:pt x="345" y="27"/>
                  </a:cubicBezTo>
                </a:path>
              </a:pathLst>
            </a:custGeom>
            <a:noFill/>
            <a:ln w="9525" cap="rnd">
              <a:solidFill>
                <a:srgbClr val="000000"/>
              </a:solidFill>
              <a:round/>
              <a:headEnd/>
              <a:tailEnd/>
            </a:ln>
          </p:spPr>
          <p:txBody>
            <a:bodyPr/>
            <a:lstStyle/>
            <a:p>
              <a:endParaRPr lang="he-IL"/>
            </a:p>
          </p:txBody>
        </p:sp>
        <p:sp>
          <p:nvSpPr>
            <p:cNvPr id="13375" name="Freeform 67"/>
            <p:cNvSpPr>
              <a:spLocks/>
            </p:cNvSpPr>
            <p:nvPr/>
          </p:nvSpPr>
          <p:spPr bwMode="auto">
            <a:xfrm>
              <a:off x="4099" y="2008"/>
              <a:ext cx="175" cy="122"/>
            </a:xfrm>
            <a:custGeom>
              <a:avLst/>
              <a:gdLst>
                <a:gd name="T0" fmla="*/ 306132197 w 335"/>
                <a:gd name="T1" fmla="*/ 193776848 h 272"/>
                <a:gd name="T2" fmla="*/ 0 w 335"/>
                <a:gd name="T3" fmla="*/ 193776848 h 272"/>
                <a:gd name="T4" fmla="*/ 306132197 w 335"/>
                <a:gd name="T5" fmla="*/ 0 h 272"/>
                <a:gd name="T6" fmla="*/ 306132197 w 335"/>
                <a:gd name="T7" fmla="*/ 193776848 h 272"/>
                <a:gd name="T8" fmla="*/ 0 60000 65536"/>
                <a:gd name="T9" fmla="*/ 0 60000 65536"/>
                <a:gd name="T10" fmla="*/ 0 60000 65536"/>
                <a:gd name="T11" fmla="*/ 0 60000 65536"/>
                <a:gd name="T12" fmla="*/ 0 w 335"/>
                <a:gd name="T13" fmla="*/ 0 h 272"/>
                <a:gd name="T14" fmla="*/ 335 w 335"/>
                <a:gd name="T15" fmla="*/ 272 h 272"/>
              </a:gdLst>
              <a:ahLst/>
              <a:cxnLst>
                <a:cxn ang="T8">
                  <a:pos x="T0" y="T1"/>
                </a:cxn>
                <a:cxn ang="T9">
                  <a:pos x="T2" y="T3"/>
                </a:cxn>
                <a:cxn ang="T10">
                  <a:pos x="T4" y="T5"/>
                </a:cxn>
                <a:cxn ang="T11">
                  <a:pos x="T6" y="T7"/>
                </a:cxn>
              </a:cxnLst>
              <a:rect l="T12" t="T13" r="T14" b="T15"/>
              <a:pathLst>
                <a:path w="335" h="272">
                  <a:moveTo>
                    <a:pt x="335" y="262"/>
                  </a:moveTo>
                  <a:lnTo>
                    <a:pt x="0" y="272"/>
                  </a:lnTo>
                  <a:cubicBezTo>
                    <a:pt x="83" y="206"/>
                    <a:pt x="129" y="105"/>
                    <a:pt x="126" y="0"/>
                  </a:cubicBezTo>
                  <a:lnTo>
                    <a:pt x="335" y="262"/>
                  </a:lnTo>
                  <a:close/>
                </a:path>
              </a:pathLst>
            </a:custGeom>
            <a:solidFill>
              <a:srgbClr val="000000"/>
            </a:solidFill>
            <a:ln w="0">
              <a:solidFill>
                <a:srgbClr val="000000"/>
              </a:solidFill>
              <a:round/>
              <a:headEnd/>
              <a:tailEnd/>
            </a:ln>
          </p:spPr>
          <p:txBody>
            <a:bodyPr/>
            <a:lstStyle/>
            <a:p>
              <a:endParaRPr lang="he-IL"/>
            </a:p>
          </p:txBody>
        </p:sp>
        <p:sp>
          <p:nvSpPr>
            <p:cNvPr id="13376" name="Freeform 68"/>
            <p:cNvSpPr>
              <a:spLocks/>
            </p:cNvSpPr>
            <p:nvPr/>
          </p:nvSpPr>
          <p:spPr bwMode="auto">
            <a:xfrm>
              <a:off x="1511" y="2092"/>
              <a:ext cx="237" cy="205"/>
            </a:xfrm>
            <a:custGeom>
              <a:avLst/>
              <a:gdLst>
                <a:gd name="T0" fmla="*/ 0 w 454"/>
                <a:gd name="T1" fmla="*/ 197707654 h 454"/>
                <a:gd name="T2" fmla="*/ 305496935 w 454"/>
                <a:gd name="T3" fmla="*/ 0 h 454"/>
                <a:gd name="T4" fmla="*/ 305496935 w 454"/>
                <a:gd name="T5" fmla="*/ 197707654 h 454"/>
                <a:gd name="T6" fmla="*/ 305496935 w 454"/>
                <a:gd name="T7" fmla="*/ 197707654 h 454"/>
                <a:gd name="T8" fmla="*/ 305496935 w 454"/>
                <a:gd name="T9" fmla="*/ 197707654 h 454"/>
                <a:gd name="T10" fmla="*/ 0 w 454"/>
                <a:gd name="T11" fmla="*/ 197707654 h 454"/>
                <a:gd name="T12" fmla="*/ 0 60000 65536"/>
                <a:gd name="T13" fmla="*/ 0 60000 65536"/>
                <a:gd name="T14" fmla="*/ 0 60000 65536"/>
                <a:gd name="T15" fmla="*/ 0 60000 65536"/>
                <a:gd name="T16" fmla="*/ 0 60000 65536"/>
                <a:gd name="T17" fmla="*/ 0 60000 65536"/>
                <a:gd name="T18" fmla="*/ 0 w 454"/>
                <a:gd name="T19" fmla="*/ 0 h 454"/>
                <a:gd name="T20" fmla="*/ 454 w 454"/>
                <a:gd name="T21" fmla="*/ 454 h 454"/>
              </a:gdLst>
              <a:ahLst/>
              <a:cxnLst>
                <a:cxn ang="T12">
                  <a:pos x="T0" y="T1"/>
                </a:cxn>
                <a:cxn ang="T13">
                  <a:pos x="T2" y="T3"/>
                </a:cxn>
                <a:cxn ang="T14">
                  <a:pos x="T4" y="T5"/>
                </a:cxn>
                <a:cxn ang="T15">
                  <a:pos x="T6" y="T7"/>
                </a:cxn>
                <a:cxn ang="T16">
                  <a:pos x="T8" y="T9"/>
                </a:cxn>
                <a:cxn ang="T17">
                  <a:pos x="T10" y="T11"/>
                </a:cxn>
              </a:cxnLst>
              <a:rect l="T18" t="T19" r="T20" b="T21"/>
              <a:pathLst>
                <a:path w="454" h="454">
                  <a:moveTo>
                    <a:pt x="0" y="227"/>
                  </a:moveTo>
                  <a:cubicBezTo>
                    <a:pt x="0" y="102"/>
                    <a:pt x="102" y="0"/>
                    <a:pt x="227" y="0"/>
                  </a:cubicBezTo>
                  <a:cubicBezTo>
                    <a:pt x="352" y="0"/>
                    <a:pt x="454" y="102"/>
                    <a:pt x="454" y="227"/>
                  </a:cubicBezTo>
                  <a:cubicBezTo>
                    <a:pt x="454" y="227"/>
                    <a:pt x="454" y="227"/>
                    <a:pt x="454" y="227"/>
                  </a:cubicBezTo>
                  <a:cubicBezTo>
                    <a:pt x="454" y="352"/>
                    <a:pt x="352" y="454"/>
                    <a:pt x="227" y="454"/>
                  </a:cubicBezTo>
                  <a:cubicBezTo>
                    <a:pt x="102" y="454"/>
                    <a:pt x="0" y="352"/>
                    <a:pt x="0" y="227"/>
                  </a:cubicBezTo>
                </a:path>
              </a:pathLst>
            </a:custGeom>
            <a:solidFill>
              <a:srgbClr val="FFFFFF"/>
            </a:solidFill>
            <a:ln w="0">
              <a:solidFill>
                <a:srgbClr val="000000"/>
              </a:solidFill>
              <a:round/>
              <a:headEnd/>
              <a:tailEnd/>
            </a:ln>
          </p:spPr>
          <p:txBody>
            <a:bodyPr/>
            <a:lstStyle/>
            <a:p>
              <a:endParaRPr lang="he-IL"/>
            </a:p>
          </p:txBody>
        </p:sp>
        <p:sp>
          <p:nvSpPr>
            <p:cNvPr id="13377" name="Freeform 69"/>
            <p:cNvSpPr>
              <a:spLocks/>
            </p:cNvSpPr>
            <p:nvPr/>
          </p:nvSpPr>
          <p:spPr bwMode="auto">
            <a:xfrm>
              <a:off x="1511" y="2092"/>
              <a:ext cx="237" cy="205"/>
            </a:xfrm>
            <a:custGeom>
              <a:avLst/>
              <a:gdLst>
                <a:gd name="T0" fmla="*/ 0 w 114"/>
                <a:gd name="T1" fmla="*/ 2147483647 h 114"/>
                <a:gd name="T2" fmla="*/ 2147483647 w 114"/>
                <a:gd name="T3" fmla="*/ 0 h 114"/>
                <a:gd name="T4" fmla="*/ 2147483647 w 114"/>
                <a:gd name="T5" fmla="*/ 2147483647 h 114"/>
                <a:gd name="T6" fmla="*/ 2147483647 w 114"/>
                <a:gd name="T7" fmla="*/ 2147483647 h 114"/>
                <a:gd name="T8" fmla="*/ 2147483647 w 114"/>
                <a:gd name="T9" fmla="*/ 2147483647 h 114"/>
                <a:gd name="T10" fmla="*/ 0 w 114"/>
                <a:gd name="T11" fmla="*/ 2147483647 h 114"/>
                <a:gd name="T12" fmla="*/ 0 60000 65536"/>
                <a:gd name="T13" fmla="*/ 0 60000 65536"/>
                <a:gd name="T14" fmla="*/ 0 60000 65536"/>
                <a:gd name="T15" fmla="*/ 0 60000 65536"/>
                <a:gd name="T16" fmla="*/ 0 60000 65536"/>
                <a:gd name="T17" fmla="*/ 0 60000 65536"/>
                <a:gd name="T18" fmla="*/ 0 w 114"/>
                <a:gd name="T19" fmla="*/ 0 h 114"/>
                <a:gd name="T20" fmla="*/ 114 w 114"/>
                <a:gd name="T21" fmla="*/ 114 h 114"/>
              </a:gdLst>
              <a:ahLst/>
              <a:cxnLst>
                <a:cxn ang="T12">
                  <a:pos x="T0" y="T1"/>
                </a:cxn>
                <a:cxn ang="T13">
                  <a:pos x="T2" y="T3"/>
                </a:cxn>
                <a:cxn ang="T14">
                  <a:pos x="T4" y="T5"/>
                </a:cxn>
                <a:cxn ang="T15">
                  <a:pos x="T6" y="T7"/>
                </a:cxn>
                <a:cxn ang="T16">
                  <a:pos x="T8" y="T9"/>
                </a:cxn>
                <a:cxn ang="T17">
                  <a:pos x="T10" y="T11"/>
                </a:cxn>
              </a:cxnLst>
              <a:rect l="T18" t="T19" r="T20" b="T21"/>
              <a:pathLst>
                <a:path w="114" h="114">
                  <a:moveTo>
                    <a:pt x="0" y="57"/>
                  </a:moveTo>
                  <a:cubicBezTo>
                    <a:pt x="0" y="26"/>
                    <a:pt x="26" y="0"/>
                    <a:pt x="57" y="0"/>
                  </a:cubicBezTo>
                  <a:cubicBezTo>
                    <a:pt x="88" y="0"/>
                    <a:pt x="114" y="26"/>
                    <a:pt x="114" y="57"/>
                  </a:cubicBezTo>
                  <a:cubicBezTo>
                    <a:pt x="114" y="57"/>
                    <a:pt x="114" y="57"/>
                    <a:pt x="114" y="57"/>
                  </a:cubicBezTo>
                  <a:cubicBezTo>
                    <a:pt x="114" y="88"/>
                    <a:pt x="88" y="114"/>
                    <a:pt x="57" y="114"/>
                  </a:cubicBezTo>
                  <a:cubicBezTo>
                    <a:pt x="26" y="114"/>
                    <a:pt x="0" y="88"/>
                    <a:pt x="0" y="57"/>
                  </a:cubicBezTo>
                </a:path>
              </a:pathLst>
            </a:custGeom>
            <a:noFill/>
            <a:ln w="3175" cap="rnd">
              <a:solidFill>
                <a:srgbClr val="000000"/>
              </a:solidFill>
              <a:round/>
              <a:headEnd/>
              <a:tailEnd/>
            </a:ln>
          </p:spPr>
          <p:txBody>
            <a:bodyPr/>
            <a:lstStyle/>
            <a:p>
              <a:endParaRPr lang="he-IL"/>
            </a:p>
          </p:txBody>
        </p:sp>
        <p:sp>
          <p:nvSpPr>
            <p:cNvPr id="13378" name="Rectangle 70"/>
            <p:cNvSpPr>
              <a:spLocks noChangeArrowheads="1"/>
            </p:cNvSpPr>
            <p:nvPr/>
          </p:nvSpPr>
          <p:spPr bwMode="auto">
            <a:xfrm>
              <a:off x="1594" y="2125"/>
              <a:ext cx="36" cy="77"/>
            </a:xfrm>
            <a:prstGeom prst="rect">
              <a:avLst/>
            </a:prstGeom>
            <a:noFill/>
            <a:ln w="9525">
              <a:noFill/>
              <a:miter lim="800000"/>
              <a:headEnd/>
              <a:tailEnd/>
            </a:ln>
          </p:spPr>
          <p:txBody>
            <a:bodyPr wrap="none" lIns="0" tIns="0" rIns="0" bIns="0">
              <a:spAutoFit/>
            </a:bodyPr>
            <a:lstStyle/>
            <a:p>
              <a:r>
                <a:rPr lang="en-US" sz="800" b="1">
                  <a:solidFill>
                    <a:srgbClr val="000000"/>
                  </a:solidFill>
                  <a:latin typeface="Times New Roman" pitchFamily="18" charset="0"/>
                </a:rPr>
                <a:t>+</a:t>
              </a:r>
              <a:endParaRPr lang="en-US"/>
            </a:p>
          </p:txBody>
        </p:sp>
        <p:sp>
          <p:nvSpPr>
            <p:cNvPr id="13379" name="Freeform 71"/>
            <p:cNvSpPr>
              <a:spLocks/>
            </p:cNvSpPr>
            <p:nvPr/>
          </p:nvSpPr>
          <p:spPr bwMode="auto">
            <a:xfrm>
              <a:off x="1511" y="2459"/>
              <a:ext cx="237" cy="202"/>
            </a:xfrm>
            <a:custGeom>
              <a:avLst/>
              <a:gdLst>
                <a:gd name="T0" fmla="*/ 0 w 454"/>
                <a:gd name="T1" fmla="*/ 190409640 h 453"/>
                <a:gd name="T2" fmla="*/ 305496935 w 454"/>
                <a:gd name="T3" fmla="*/ 0 h 453"/>
                <a:gd name="T4" fmla="*/ 305496935 w 454"/>
                <a:gd name="T5" fmla="*/ 190409640 h 453"/>
                <a:gd name="T6" fmla="*/ 305496935 w 454"/>
                <a:gd name="T7" fmla="*/ 190409640 h 453"/>
                <a:gd name="T8" fmla="*/ 305496935 w 454"/>
                <a:gd name="T9" fmla="*/ 190409640 h 453"/>
                <a:gd name="T10" fmla="*/ 0 w 454"/>
                <a:gd name="T11" fmla="*/ 190409640 h 453"/>
                <a:gd name="T12" fmla="*/ 0 60000 65536"/>
                <a:gd name="T13" fmla="*/ 0 60000 65536"/>
                <a:gd name="T14" fmla="*/ 0 60000 65536"/>
                <a:gd name="T15" fmla="*/ 0 60000 65536"/>
                <a:gd name="T16" fmla="*/ 0 60000 65536"/>
                <a:gd name="T17" fmla="*/ 0 60000 65536"/>
                <a:gd name="T18" fmla="*/ 0 w 454"/>
                <a:gd name="T19" fmla="*/ 0 h 453"/>
                <a:gd name="T20" fmla="*/ 454 w 454"/>
                <a:gd name="T21" fmla="*/ 453 h 453"/>
              </a:gdLst>
              <a:ahLst/>
              <a:cxnLst>
                <a:cxn ang="T12">
                  <a:pos x="T0" y="T1"/>
                </a:cxn>
                <a:cxn ang="T13">
                  <a:pos x="T2" y="T3"/>
                </a:cxn>
                <a:cxn ang="T14">
                  <a:pos x="T4" y="T5"/>
                </a:cxn>
                <a:cxn ang="T15">
                  <a:pos x="T6" y="T7"/>
                </a:cxn>
                <a:cxn ang="T16">
                  <a:pos x="T8" y="T9"/>
                </a:cxn>
                <a:cxn ang="T17">
                  <a:pos x="T10" y="T11"/>
                </a:cxn>
              </a:cxnLst>
              <a:rect l="T18" t="T19" r="T20" b="T21"/>
              <a:pathLst>
                <a:path w="454" h="453">
                  <a:moveTo>
                    <a:pt x="0" y="226"/>
                  </a:moveTo>
                  <a:cubicBezTo>
                    <a:pt x="0" y="101"/>
                    <a:pt x="102" y="0"/>
                    <a:pt x="227" y="0"/>
                  </a:cubicBezTo>
                  <a:cubicBezTo>
                    <a:pt x="352" y="0"/>
                    <a:pt x="454" y="101"/>
                    <a:pt x="454" y="226"/>
                  </a:cubicBezTo>
                  <a:cubicBezTo>
                    <a:pt x="454" y="226"/>
                    <a:pt x="454" y="226"/>
                    <a:pt x="454" y="226"/>
                  </a:cubicBezTo>
                  <a:cubicBezTo>
                    <a:pt x="454" y="352"/>
                    <a:pt x="352" y="453"/>
                    <a:pt x="227" y="453"/>
                  </a:cubicBezTo>
                  <a:cubicBezTo>
                    <a:pt x="102" y="453"/>
                    <a:pt x="0" y="352"/>
                    <a:pt x="0" y="226"/>
                  </a:cubicBezTo>
                </a:path>
              </a:pathLst>
            </a:custGeom>
            <a:solidFill>
              <a:srgbClr val="FFFFFF"/>
            </a:solidFill>
            <a:ln w="0">
              <a:solidFill>
                <a:srgbClr val="000000"/>
              </a:solidFill>
              <a:round/>
              <a:headEnd/>
              <a:tailEnd/>
            </a:ln>
          </p:spPr>
          <p:txBody>
            <a:bodyPr/>
            <a:lstStyle/>
            <a:p>
              <a:endParaRPr lang="he-IL"/>
            </a:p>
          </p:txBody>
        </p:sp>
        <p:sp>
          <p:nvSpPr>
            <p:cNvPr id="13380" name="Freeform 72"/>
            <p:cNvSpPr>
              <a:spLocks/>
            </p:cNvSpPr>
            <p:nvPr/>
          </p:nvSpPr>
          <p:spPr bwMode="auto">
            <a:xfrm>
              <a:off x="1511" y="2459"/>
              <a:ext cx="237" cy="202"/>
            </a:xfrm>
            <a:custGeom>
              <a:avLst/>
              <a:gdLst>
                <a:gd name="T0" fmla="*/ 0 w 114"/>
                <a:gd name="T1" fmla="*/ 2147483647 h 113"/>
                <a:gd name="T2" fmla="*/ 2147483647 w 114"/>
                <a:gd name="T3" fmla="*/ 0 h 113"/>
                <a:gd name="T4" fmla="*/ 2147483647 w 114"/>
                <a:gd name="T5" fmla="*/ 2147483647 h 113"/>
                <a:gd name="T6" fmla="*/ 2147483647 w 114"/>
                <a:gd name="T7" fmla="*/ 2147483647 h 113"/>
                <a:gd name="T8" fmla="*/ 2147483647 w 114"/>
                <a:gd name="T9" fmla="*/ 2147483647 h 113"/>
                <a:gd name="T10" fmla="*/ 0 w 114"/>
                <a:gd name="T11" fmla="*/ 2147483647 h 113"/>
                <a:gd name="T12" fmla="*/ 0 60000 65536"/>
                <a:gd name="T13" fmla="*/ 0 60000 65536"/>
                <a:gd name="T14" fmla="*/ 0 60000 65536"/>
                <a:gd name="T15" fmla="*/ 0 60000 65536"/>
                <a:gd name="T16" fmla="*/ 0 60000 65536"/>
                <a:gd name="T17" fmla="*/ 0 60000 65536"/>
                <a:gd name="T18" fmla="*/ 0 w 114"/>
                <a:gd name="T19" fmla="*/ 0 h 113"/>
                <a:gd name="T20" fmla="*/ 114 w 114"/>
                <a:gd name="T21" fmla="*/ 113 h 113"/>
              </a:gdLst>
              <a:ahLst/>
              <a:cxnLst>
                <a:cxn ang="T12">
                  <a:pos x="T0" y="T1"/>
                </a:cxn>
                <a:cxn ang="T13">
                  <a:pos x="T2" y="T3"/>
                </a:cxn>
                <a:cxn ang="T14">
                  <a:pos x="T4" y="T5"/>
                </a:cxn>
                <a:cxn ang="T15">
                  <a:pos x="T6" y="T7"/>
                </a:cxn>
                <a:cxn ang="T16">
                  <a:pos x="T8" y="T9"/>
                </a:cxn>
                <a:cxn ang="T17">
                  <a:pos x="T10" y="T11"/>
                </a:cxn>
              </a:cxnLst>
              <a:rect l="T18" t="T19" r="T20" b="T21"/>
              <a:pathLst>
                <a:path w="114" h="113">
                  <a:moveTo>
                    <a:pt x="0" y="57"/>
                  </a:moveTo>
                  <a:cubicBezTo>
                    <a:pt x="0" y="26"/>
                    <a:pt x="26" y="0"/>
                    <a:pt x="57" y="0"/>
                  </a:cubicBezTo>
                  <a:cubicBezTo>
                    <a:pt x="88" y="0"/>
                    <a:pt x="114" y="26"/>
                    <a:pt x="114" y="57"/>
                  </a:cubicBezTo>
                  <a:cubicBezTo>
                    <a:pt x="114" y="57"/>
                    <a:pt x="114" y="57"/>
                    <a:pt x="114" y="57"/>
                  </a:cubicBezTo>
                  <a:cubicBezTo>
                    <a:pt x="114" y="88"/>
                    <a:pt x="88" y="113"/>
                    <a:pt x="57" y="113"/>
                  </a:cubicBezTo>
                  <a:cubicBezTo>
                    <a:pt x="26" y="113"/>
                    <a:pt x="0" y="88"/>
                    <a:pt x="0" y="57"/>
                  </a:cubicBezTo>
                </a:path>
              </a:pathLst>
            </a:custGeom>
            <a:noFill/>
            <a:ln w="3175" cap="rnd">
              <a:solidFill>
                <a:srgbClr val="000000"/>
              </a:solidFill>
              <a:round/>
              <a:headEnd/>
              <a:tailEnd/>
            </a:ln>
          </p:spPr>
          <p:txBody>
            <a:bodyPr/>
            <a:lstStyle/>
            <a:p>
              <a:endParaRPr lang="he-IL"/>
            </a:p>
          </p:txBody>
        </p:sp>
        <p:sp>
          <p:nvSpPr>
            <p:cNvPr id="13381" name="Rectangle 73"/>
            <p:cNvSpPr>
              <a:spLocks noChangeArrowheads="1"/>
            </p:cNvSpPr>
            <p:nvPr/>
          </p:nvSpPr>
          <p:spPr bwMode="auto">
            <a:xfrm>
              <a:off x="1594" y="2489"/>
              <a:ext cx="36" cy="77"/>
            </a:xfrm>
            <a:prstGeom prst="rect">
              <a:avLst/>
            </a:prstGeom>
            <a:noFill/>
            <a:ln w="9525">
              <a:noFill/>
              <a:miter lim="800000"/>
              <a:headEnd/>
              <a:tailEnd/>
            </a:ln>
          </p:spPr>
          <p:txBody>
            <a:bodyPr wrap="none" lIns="0" tIns="0" rIns="0" bIns="0">
              <a:spAutoFit/>
            </a:bodyPr>
            <a:lstStyle/>
            <a:p>
              <a:r>
                <a:rPr lang="en-US" sz="800" b="1">
                  <a:solidFill>
                    <a:srgbClr val="000000"/>
                  </a:solidFill>
                  <a:latin typeface="Times New Roman" pitchFamily="18" charset="0"/>
                </a:rPr>
                <a:t>+</a:t>
              </a:r>
              <a:endParaRPr lang="en-US"/>
            </a:p>
          </p:txBody>
        </p:sp>
        <p:sp>
          <p:nvSpPr>
            <p:cNvPr id="13382" name="Freeform 74"/>
            <p:cNvSpPr>
              <a:spLocks/>
            </p:cNvSpPr>
            <p:nvPr/>
          </p:nvSpPr>
          <p:spPr bwMode="auto">
            <a:xfrm>
              <a:off x="1511" y="2805"/>
              <a:ext cx="237" cy="203"/>
            </a:xfrm>
            <a:custGeom>
              <a:avLst/>
              <a:gdLst>
                <a:gd name="T0" fmla="*/ 0 w 454"/>
                <a:gd name="T1" fmla="*/ 193251445 h 453"/>
                <a:gd name="T2" fmla="*/ 305496935 w 454"/>
                <a:gd name="T3" fmla="*/ 0 h 453"/>
                <a:gd name="T4" fmla="*/ 305496935 w 454"/>
                <a:gd name="T5" fmla="*/ 193251445 h 453"/>
                <a:gd name="T6" fmla="*/ 305496935 w 454"/>
                <a:gd name="T7" fmla="*/ 193251445 h 453"/>
                <a:gd name="T8" fmla="*/ 305496935 w 454"/>
                <a:gd name="T9" fmla="*/ 193251445 h 453"/>
                <a:gd name="T10" fmla="*/ 0 w 454"/>
                <a:gd name="T11" fmla="*/ 193251445 h 453"/>
                <a:gd name="T12" fmla="*/ 0 60000 65536"/>
                <a:gd name="T13" fmla="*/ 0 60000 65536"/>
                <a:gd name="T14" fmla="*/ 0 60000 65536"/>
                <a:gd name="T15" fmla="*/ 0 60000 65536"/>
                <a:gd name="T16" fmla="*/ 0 60000 65536"/>
                <a:gd name="T17" fmla="*/ 0 60000 65536"/>
                <a:gd name="T18" fmla="*/ 0 w 454"/>
                <a:gd name="T19" fmla="*/ 0 h 453"/>
                <a:gd name="T20" fmla="*/ 454 w 454"/>
                <a:gd name="T21" fmla="*/ 453 h 453"/>
              </a:gdLst>
              <a:ahLst/>
              <a:cxnLst>
                <a:cxn ang="T12">
                  <a:pos x="T0" y="T1"/>
                </a:cxn>
                <a:cxn ang="T13">
                  <a:pos x="T2" y="T3"/>
                </a:cxn>
                <a:cxn ang="T14">
                  <a:pos x="T4" y="T5"/>
                </a:cxn>
                <a:cxn ang="T15">
                  <a:pos x="T6" y="T7"/>
                </a:cxn>
                <a:cxn ang="T16">
                  <a:pos x="T8" y="T9"/>
                </a:cxn>
                <a:cxn ang="T17">
                  <a:pos x="T10" y="T11"/>
                </a:cxn>
              </a:cxnLst>
              <a:rect l="T18" t="T19" r="T20" b="T21"/>
              <a:pathLst>
                <a:path w="454" h="453">
                  <a:moveTo>
                    <a:pt x="0" y="226"/>
                  </a:moveTo>
                  <a:cubicBezTo>
                    <a:pt x="0" y="101"/>
                    <a:pt x="102" y="0"/>
                    <a:pt x="227" y="0"/>
                  </a:cubicBezTo>
                  <a:cubicBezTo>
                    <a:pt x="352" y="0"/>
                    <a:pt x="454" y="101"/>
                    <a:pt x="454" y="226"/>
                  </a:cubicBezTo>
                  <a:cubicBezTo>
                    <a:pt x="454" y="226"/>
                    <a:pt x="454" y="226"/>
                    <a:pt x="454" y="226"/>
                  </a:cubicBezTo>
                  <a:cubicBezTo>
                    <a:pt x="454" y="352"/>
                    <a:pt x="352" y="453"/>
                    <a:pt x="227" y="453"/>
                  </a:cubicBezTo>
                  <a:cubicBezTo>
                    <a:pt x="102" y="453"/>
                    <a:pt x="0" y="352"/>
                    <a:pt x="0" y="226"/>
                  </a:cubicBezTo>
                </a:path>
              </a:pathLst>
            </a:custGeom>
            <a:solidFill>
              <a:srgbClr val="FFFFFF"/>
            </a:solidFill>
            <a:ln w="0">
              <a:solidFill>
                <a:srgbClr val="000000"/>
              </a:solidFill>
              <a:round/>
              <a:headEnd/>
              <a:tailEnd/>
            </a:ln>
          </p:spPr>
          <p:txBody>
            <a:bodyPr/>
            <a:lstStyle/>
            <a:p>
              <a:endParaRPr lang="he-IL"/>
            </a:p>
          </p:txBody>
        </p:sp>
        <p:sp>
          <p:nvSpPr>
            <p:cNvPr id="13383" name="Freeform 75"/>
            <p:cNvSpPr>
              <a:spLocks/>
            </p:cNvSpPr>
            <p:nvPr/>
          </p:nvSpPr>
          <p:spPr bwMode="auto">
            <a:xfrm>
              <a:off x="1511" y="2805"/>
              <a:ext cx="237" cy="203"/>
            </a:xfrm>
            <a:custGeom>
              <a:avLst/>
              <a:gdLst>
                <a:gd name="T0" fmla="*/ 0 w 114"/>
                <a:gd name="T1" fmla="*/ 2147483647 h 113"/>
                <a:gd name="T2" fmla="*/ 2147483647 w 114"/>
                <a:gd name="T3" fmla="*/ 0 h 113"/>
                <a:gd name="T4" fmla="*/ 2147483647 w 114"/>
                <a:gd name="T5" fmla="*/ 2147483647 h 113"/>
                <a:gd name="T6" fmla="*/ 2147483647 w 114"/>
                <a:gd name="T7" fmla="*/ 2147483647 h 113"/>
                <a:gd name="T8" fmla="*/ 2147483647 w 114"/>
                <a:gd name="T9" fmla="*/ 2147483647 h 113"/>
                <a:gd name="T10" fmla="*/ 0 w 114"/>
                <a:gd name="T11" fmla="*/ 2147483647 h 113"/>
                <a:gd name="T12" fmla="*/ 0 60000 65536"/>
                <a:gd name="T13" fmla="*/ 0 60000 65536"/>
                <a:gd name="T14" fmla="*/ 0 60000 65536"/>
                <a:gd name="T15" fmla="*/ 0 60000 65536"/>
                <a:gd name="T16" fmla="*/ 0 60000 65536"/>
                <a:gd name="T17" fmla="*/ 0 60000 65536"/>
                <a:gd name="T18" fmla="*/ 0 w 114"/>
                <a:gd name="T19" fmla="*/ 0 h 113"/>
                <a:gd name="T20" fmla="*/ 114 w 114"/>
                <a:gd name="T21" fmla="*/ 113 h 113"/>
              </a:gdLst>
              <a:ahLst/>
              <a:cxnLst>
                <a:cxn ang="T12">
                  <a:pos x="T0" y="T1"/>
                </a:cxn>
                <a:cxn ang="T13">
                  <a:pos x="T2" y="T3"/>
                </a:cxn>
                <a:cxn ang="T14">
                  <a:pos x="T4" y="T5"/>
                </a:cxn>
                <a:cxn ang="T15">
                  <a:pos x="T6" y="T7"/>
                </a:cxn>
                <a:cxn ang="T16">
                  <a:pos x="T8" y="T9"/>
                </a:cxn>
                <a:cxn ang="T17">
                  <a:pos x="T10" y="T11"/>
                </a:cxn>
              </a:cxnLst>
              <a:rect l="T18" t="T19" r="T20" b="T21"/>
              <a:pathLst>
                <a:path w="114" h="113">
                  <a:moveTo>
                    <a:pt x="0" y="56"/>
                  </a:moveTo>
                  <a:cubicBezTo>
                    <a:pt x="0" y="25"/>
                    <a:pt x="26" y="0"/>
                    <a:pt x="57" y="0"/>
                  </a:cubicBezTo>
                  <a:cubicBezTo>
                    <a:pt x="88" y="0"/>
                    <a:pt x="114" y="25"/>
                    <a:pt x="114" y="56"/>
                  </a:cubicBezTo>
                  <a:cubicBezTo>
                    <a:pt x="114" y="56"/>
                    <a:pt x="114" y="56"/>
                    <a:pt x="114" y="56"/>
                  </a:cubicBezTo>
                  <a:cubicBezTo>
                    <a:pt x="114" y="88"/>
                    <a:pt x="88" y="113"/>
                    <a:pt x="57" y="113"/>
                  </a:cubicBezTo>
                  <a:cubicBezTo>
                    <a:pt x="26" y="113"/>
                    <a:pt x="0" y="88"/>
                    <a:pt x="0" y="56"/>
                  </a:cubicBezTo>
                </a:path>
              </a:pathLst>
            </a:custGeom>
            <a:noFill/>
            <a:ln w="3175" cap="rnd">
              <a:solidFill>
                <a:srgbClr val="000000"/>
              </a:solidFill>
              <a:round/>
              <a:headEnd/>
              <a:tailEnd/>
            </a:ln>
          </p:spPr>
          <p:txBody>
            <a:bodyPr/>
            <a:lstStyle/>
            <a:p>
              <a:endParaRPr lang="he-IL"/>
            </a:p>
          </p:txBody>
        </p:sp>
        <p:sp>
          <p:nvSpPr>
            <p:cNvPr id="13384" name="Rectangle 76"/>
            <p:cNvSpPr>
              <a:spLocks noChangeArrowheads="1"/>
            </p:cNvSpPr>
            <p:nvPr/>
          </p:nvSpPr>
          <p:spPr bwMode="auto">
            <a:xfrm>
              <a:off x="1594" y="2834"/>
              <a:ext cx="36" cy="77"/>
            </a:xfrm>
            <a:prstGeom prst="rect">
              <a:avLst/>
            </a:prstGeom>
            <a:noFill/>
            <a:ln w="9525">
              <a:noFill/>
              <a:miter lim="800000"/>
              <a:headEnd/>
              <a:tailEnd/>
            </a:ln>
          </p:spPr>
          <p:txBody>
            <a:bodyPr wrap="none" lIns="0" tIns="0" rIns="0" bIns="0">
              <a:spAutoFit/>
            </a:bodyPr>
            <a:lstStyle/>
            <a:p>
              <a:r>
                <a:rPr lang="en-US" sz="800" b="1">
                  <a:solidFill>
                    <a:srgbClr val="000000"/>
                  </a:solidFill>
                  <a:latin typeface="Times New Roman" pitchFamily="18" charset="0"/>
                </a:rPr>
                <a:t>+</a:t>
              </a:r>
              <a:endParaRPr lang="en-US"/>
            </a:p>
          </p:txBody>
        </p:sp>
        <p:sp>
          <p:nvSpPr>
            <p:cNvPr id="13385" name="Freeform 77"/>
            <p:cNvSpPr>
              <a:spLocks/>
            </p:cNvSpPr>
            <p:nvPr/>
          </p:nvSpPr>
          <p:spPr bwMode="auto">
            <a:xfrm>
              <a:off x="2055" y="2092"/>
              <a:ext cx="236" cy="205"/>
            </a:xfrm>
            <a:custGeom>
              <a:avLst/>
              <a:gdLst>
                <a:gd name="T0" fmla="*/ 0 w 453"/>
                <a:gd name="T1" fmla="*/ 197707654 h 454"/>
                <a:gd name="T2" fmla="*/ 303648200 w 453"/>
                <a:gd name="T3" fmla="*/ 0 h 454"/>
                <a:gd name="T4" fmla="*/ 303648200 w 453"/>
                <a:gd name="T5" fmla="*/ 197707654 h 454"/>
                <a:gd name="T6" fmla="*/ 303648200 w 453"/>
                <a:gd name="T7" fmla="*/ 197707654 h 454"/>
                <a:gd name="T8" fmla="*/ 303648200 w 453"/>
                <a:gd name="T9" fmla="*/ 197707654 h 454"/>
                <a:gd name="T10" fmla="*/ 0 w 453"/>
                <a:gd name="T11" fmla="*/ 197707654 h 454"/>
                <a:gd name="T12" fmla="*/ 0 60000 65536"/>
                <a:gd name="T13" fmla="*/ 0 60000 65536"/>
                <a:gd name="T14" fmla="*/ 0 60000 65536"/>
                <a:gd name="T15" fmla="*/ 0 60000 65536"/>
                <a:gd name="T16" fmla="*/ 0 60000 65536"/>
                <a:gd name="T17" fmla="*/ 0 60000 65536"/>
                <a:gd name="T18" fmla="*/ 0 w 453"/>
                <a:gd name="T19" fmla="*/ 0 h 454"/>
                <a:gd name="T20" fmla="*/ 453 w 453"/>
                <a:gd name="T21" fmla="*/ 454 h 454"/>
              </a:gdLst>
              <a:ahLst/>
              <a:cxnLst>
                <a:cxn ang="T12">
                  <a:pos x="T0" y="T1"/>
                </a:cxn>
                <a:cxn ang="T13">
                  <a:pos x="T2" y="T3"/>
                </a:cxn>
                <a:cxn ang="T14">
                  <a:pos x="T4" y="T5"/>
                </a:cxn>
                <a:cxn ang="T15">
                  <a:pos x="T6" y="T7"/>
                </a:cxn>
                <a:cxn ang="T16">
                  <a:pos x="T8" y="T9"/>
                </a:cxn>
                <a:cxn ang="T17">
                  <a:pos x="T10" y="T11"/>
                </a:cxn>
              </a:cxnLst>
              <a:rect l="T18" t="T19" r="T20" b="T21"/>
              <a:pathLst>
                <a:path w="453" h="454">
                  <a:moveTo>
                    <a:pt x="0" y="227"/>
                  </a:moveTo>
                  <a:cubicBezTo>
                    <a:pt x="0" y="102"/>
                    <a:pt x="101" y="0"/>
                    <a:pt x="226" y="0"/>
                  </a:cubicBezTo>
                  <a:cubicBezTo>
                    <a:pt x="352" y="0"/>
                    <a:pt x="453" y="102"/>
                    <a:pt x="453" y="227"/>
                  </a:cubicBezTo>
                  <a:cubicBezTo>
                    <a:pt x="453" y="227"/>
                    <a:pt x="453" y="227"/>
                    <a:pt x="453" y="227"/>
                  </a:cubicBezTo>
                  <a:cubicBezTo>
                    <a:pt x="453" y="352"/>
                    <a:pt x="352" y="454"/>
                    <a:pt x="226" y="454"/>
                  </a:cubicBezTo>
                  <a:cubicBezTo>
                    <a:pt x="101" y="454"/>
                    <a:pt x="0" y="352"/>
                    <a:pt x="0" y="227"/>
                  </a:cubicBezTo>
                </a:path>
              </a:pathLst>
            </a:custGeom>
            <a:solidFill>
              <a:srgbClr val="FFFFFF"/>
            </a:solidFill>
            <a:ln w="0">
              <a:solidFill>
                <a:srgbClr val="000000"/>
              </a:solidFill>
              <a:round/>
              <a:headEnd/>
              <a:tailEnd/>
            </a:ln>
          </p:spPr>
          <p:txBody>
            <a:bodyPr/>
            <a:lstStyle/>
            <a:p>
              <a:endParaRPr lang="he-IL"/>
            </a:p>
          </p:txBody>
        </p:sp>
        <p:sp>
          <p:nvSpPr>
            <p:cNvPr id="13386" name="Freeform 78"/>
            <p:cNvSpPr>
              <a:spLocks/>
            </p:cNvSpPr>
            <p:nvPr/>
          </p:nvSpPr>
          <p:spPr bwMode="auto">
            <a:xfrm>
              <a:off x="2055" y="2092"/>
              <a:ext cx="236" cy="205"/>
            </a:xfrm>
            <a:custGeom>
              <a:avLst/>
              <a:gdLst>
                <a:gd name="T0" fmla="*/ 0 w 113"/>
                <a:gd name="T1" fmla="*/ 2147483647 h 114"/>
                <a:gd name="T2" fmla="*/ 2147483647 w 113"/>
                <a:gd name="T3" fmla="*/ 0 h 114"/>
                <a:gd name="T4" fmla="*/ 2147483647 w 113"/>
                <a:gd name="T5" fmla="*/ 2147483647 h 114"/>
                <a:gd name="T6" fmla="*/ 2147483647 w 113"/>
                <a:gd name="T7" fmla="*/ 2147483647 h 114"/>
                <a:gd name="T8" fmla="*/ 2147483647 w 113"/>
                <a:gd name="T9" fmla="*/ 2147483647 h 114"/>
                <a:gd name="T10" fmla="*/ 0 w 113"/>
                <a:gd name="T11" fmla="*/ 2147483647 h 114"/>
                <a:gd name="T12" fmla="*/ 0 60000 65536"/>
                <a:gd name="T13" fmla="*/ 0 60000 65536"/>
                <a:gd name="T14" fmla="*/ 0 60000 65536"/>
                <a:gd name="T15" fmla="*/ 0 60000 65536"/>
                <a:gd name="T16" fmla="*/ 0 60000 65536"/>
                <a:gd name="T17" fmla="*/ 0 60000 65536"/>
                <a:gd name="T18" fmla="*/ 0 w 113"/>
                <a:gd name="T19" fmla="*/ 0 h 114"/>
                <a:gd name="T20" fmla="*/ 113 w 113"/>
                <a:gd name="T21" fmla="*/ 114 h 114"/>
              </a:gdLst>
              <a:ahLst/>
              <a:cxnLst>
                <a:cxn ang="T12">
                  <a:pos x="T0" y="T1"/>
                </a:cxn>
                <a:cxn ang="T13">
                  <a:pos x="T2" y="T3"/>
                </a:cxn>
                <a:cxn ang="T14">
                  <a:pos x="T4" y="T5"/>
                </a:cxn>
                <a:cxn ang="T15">
                  <a:pos x="T6" y="T7"/>
                </a:cxn>
                <a:cxn ang="T16">
                  <a:pos x="T8" y="T9"/>
                </a:cxn>
                <a:cxn ang="T17">
                  <a:pos x="T10" y="T11"/>
                </a:cxn>
              </a:cxnLst>
              <a:rect l="T18" t="T19" r="T20" b="T21"/>
              <a:pathLst>
                <a:path w="113" h="114">
                  <a:moveTo>
                    <a:pt x="0" y="57"/>
                  </a:moveTo>
                  <a:cubicBezTo>
                    <a:pt x="0" y="26"/>
                    <a:pt x="25" y="0"/>
                    <a:pt x="56" y="0"/>
                  </a:cubicBezTo>
                  <a:cubicBezTo>
                    <a:pt x="88" y="0"/>
                    <a:pt x="113" y="26"/>
                    <a:pt x="113" y="57"/>
                  </a:cubicBezTo>
                  <a:cubicBezTo>
                    <a:pt x="113" y="57"/>
                    <a:pt x="113" y="57"/>
                    <a:pt x="113" y="57"/>
                  </a:cubicBezTo>
                  <a:cubicBezTo>
                    <a:pt x="113" y="88"/>
                    <a:pt x="88" y="114"/>
                    <a:pt x="56" y="114"/>
                  </a:cubicBezTo>
                  <a:cubicBezTo>
                    <a:pt x="25" y="114"/>
                    <a:pt x="0" y="88"/>
                    <a:pt x="0" y="57"/>
                  </a:cubicBezTo>
                </a:path>
              </a:pathLst>
            </a:custGeom>
            <a:noFill/>
            <a:ln w="3175" cap="rnd">
              <a:solidFill>
                <a:srgbClr val="000000"/>
              </a:solidFill>
              <a:round/>
              <a:headEnd/>
              <a:tailEnd/>
            </a:ln>
          </p:spPr>
          <p:txBody>
            <a:bodyPr/>
            <a:lstStyle/>
            <a:p>
              <a:endParaRPr lang="he-IL"/>
            </a:p>
          </p:txBody>
        </p:sp>
        <p:sp>
          <p:nvSpPr>
            <p:cNvPr id="13387" name="Rectangle 79"/>
            <p:cNvSpPr>
              <a:spLocks noChangeArrowheads="1"/>
            </p:cNvSpPr>
            <p:nvPr/>
          </p:nvSpPr>
          <p:spPr bwMode="auto">
            <a:xfrm>
              <a:off x="2134" y="2125"/>
              <a:ext cx="36" cy="77"/>
            </a:xfrm>
            <a:prstGeom prst="rect">
              <a:avLst/>
            </a:prstGeom>
            <a:noFill/>
            <a:ln w="9525">
              <a:noFill/>
              <a:miter lim="800000"/>
              <a:headEnd/>
              <a:tailEnd/>
            </a:ln>
          </p:spPr>
          <p:txBody>
            <a:bodyPr wrap="none" lIns="0" tIns="0" rIns="0" bIns="0">
              <a:spAutoFit/>
            </a:bodyPr>
            <a:lstStyle/>
            <a:p>
              <a:r>
                <a:rPr lang="en-US" sz="800" b="1">
                  <a:solidFill>
                    <a:srgbClr val="000000"/>
                  </a:solidFill>
                  <a:latin typeface="Times New Roman" pitchFamily="18" charset="0"/>
                </a:rPr>
                <a:t>+</a:t>
              </a:r>
              <a:endParaRPr lang="en-US"/>
            </a:p>
          </p:txBody>
        </p:sp>
        <p:sp>
          <p:nvSpPr>
            <p:cNvPr id="13388" name="Freeform 80"/>
            <p:cNvSpPr>
              <a:spLocks/>
            </p:cNvSpPr>
            <p:nvPr/>
          </p:nvSpPr>
          <p:spPr bwMode="auto">
            <a:xfrm>
              <a:off x="2055" y="2459"/>
              <a:ext cx="236" cy="202"/>
            </a:xfrm>
            <a:custGeom>
              <a:avLst/>
              <a:gdLst>
                <a:gd name="T0" fmla="*/ 0 w 453"/>
                <a:gd name="T1" fmla="*/ 190409640 h 453"/>
                <a:gd name="T2" fmla="*/ 303648200 w 453"/>
                <a:gd name="T3" fmla="*/ 0 h 453"/>
                <a:gd name="T4" fmla="*/ 303648200 w 453"/>
                <a:gd name="T5" fmla="*/ 190409640 h 453"/>
                <a:gd name="T6" fmla="*/ 303648200 w 453"/>
                <a:gd name="T7" fmla="*/ 190409640 h 453"/>
                <a:gd name="T8" fmla="*/ 303648200 w 453"/>
                <a:gd name="T9" fmla="*/ 190409640 h 453"/>
                <a:gd name="T10" fmla="*/ 0 w 453"/>
                <a:gd name="T11" fmla="*/ 190409640 h 453"/>
                <a:gd name="T12" fmla="*/ 0 60000 65536"/>
                <a:gd name="T13" fmla="*/ 0 60000 65536"/>
                <a:gd name="T14" fmla="*/ 0 60000 65536"/>
                <a:gd name="T15" fmla="*/ 0 60000 65536"/>
                <a:gd name="T16" fmla="*/ 0 60000 65536"/>
                <a:gd name="T17" fmla="*/ 0 60000 65536"/>
                <a:gd name="T18" fmla="*/ 0 w 453"/>
                <a:gd name="T19" fmla="*/ 0 h 453"/>
                <a:gd name="T20" fmla="*/ 453 w 453"/>
                <a:gd name="T21" fmla="*/ 453 h 453"/>
              </a:gdLst>
              <a:ahLst/>
              <a:cxnLst>
                <a:cxn ang="T12">
                  <a:pos x="T0" y="T1"/>
                </a:cxn>
                <a:cxn ang="T13">
                  <a:pos x="T2" y="T3"/>
                </a:cxn>
                <a:cxn ang="T14">
                  <a:pos x="T4" y="T5"/>
                </a:cxn>
                <a:cxn ang="T15">
                  <a:pos x="T6" y="T7"/>
                </a:cxn>
                <a:cxn ang="T16">
                  <a:pos x="T8" y="T9"/>
                </a:cxn>
                <a:cxn ang="T17">
                  <a:pos x="T10" y="T11"/>
                </a:cxn>
              </a:cxnLst>
              <a:rect l="T18" t="T19" r="T20" b="T21"/>
              <a:pathLst>
                <a:path w="453" h="453">
                  <a:moveTo>
                    <a:pt x="0" y="226"/>
                  </a:moveTo>
                  <a:cubicBezTo>
                    <a:pt x="0" y="101"/>
                    <a:pt x="101" y="0"/>
                    <a:pt x="226" y="0"/>
                  </a:cubicBezTo>
                  <a:cubicBezTo>
                    <a:pt x="352" y="0"/>
                    <a:pt x="453" y="101"/>
                    <a:pt x="453" y="226"/>
                  </a:cubicBezTo>
                  <a:cubicBezTo>
                    <a:pt x="453" y="226"/>
                    <a:pt x="453" y="226"/>
                    <a:pt x="453" y="226"/>
                  </a:cubicBezTo>
                  <a:cubicBezTo>
                    <a:pt x="453" y="352"/>
                    <a:pt x="352" y="453"/>
                    <a:pt x="226" y="453"/>
                  </a:cubicBezTo>
                  <a:cubicBezTo>
                    <a:pt x="101" y="453"/>
                    <a:pt x="0" y="352"/>
                    <a:pt x="0" y="226"/>
                  </a:cubicBezTo>
                </a:path>
              </a:pathLst>
            </a:custGeom>
            <a:solidFill>
              <a:srgbClr val="FFFFFF"/>
            </a:solidFill>
            <a:ln w="0">
              <a:solidFill>
                <a:srgbClr val="000000"/>
              </a:solidFill>
              <a:round/>
              <a:headEnd/>
              <a:tailEnd/>
            </a:ln>
          </p:spPr>
          <p:txBody>
            <a:bodyPr/>
            <a:lstStyle/>
            <a:p>
              <a:endParaRPr lang="he-IL"/>
            </a:p>
          </p:txBody>
        </p:sp>
        <p:sp>
          <p:nvSpPr>
            <p:cNvPr id="13389" name="Freeform 81"/>
            <p:cNvSpPr>
              <a:spLocks/>
            </p:cNvSpPr>
            <p:nvPr/>
          </p:nvSpPr>
          <p:spPr bwMode="auto">
            <a:xfrm>
              <a:off x="2055" y="2459"/>
              <a:ext cx="236" cy="202"/>
            </a:xfrm>
            <a:custGeom>
              <a:avLst/>
              <a:gdLst>
                <a:gd name="T0" fmla="*/ 0 w 113"/>
                <a:gd name="T1" fmla="*/ 2147483647 h 113"/>
                <a:gd name="T2" fmla="*/ 2147483647 w 113"/>
                <a:gd name="T3" fmla="*/ 0 h 113"/>
                <a:gd name="T4" fmla="*/ 2147483647 w 113"/>
                <a:gd name="T5" fmla="*/ 2147483647 h 113"/>
                <a:gd name="T6" fmla="*/ 2147483647 w 113"/>
                <a:gd name="T7" fmla="*/ 2147483647 h 113"/>
                <a:gd name="T8" fmla="*/ 2147483647 w 113"/>
                <a:gd name="T9" fmla="*/ 2147483647 h 113"/>
                <a:gd name="T10" fmla="*/ 0 w 113"/>
                <a:gd name="T11" fmla="*/ 2147483647 h 113"/>
                <a:gd name="T12" fmla="*/ 0 60000 65536"/>
                <a:gd name="T13" fmla="*/ 0 60000 65536"/>
                <a:gd name="T14" fmla="*/ 0 60000 65536"/>
                <a:gd name="T15" fmla="*/ 0 60000 65536"/>
                <a:gd name="T16" fmla="*/ 0 60000 65536"/>
                <a:gd name="T17" fmla="*/ 0 60000 65536"/>
                <a:gd name="T18" fmla="*/ 0 w 113"/>
                <a:gd name="T19" fmla="*/ 0 h 113"/>
                <a:gd name="T20" fmla="*/ 113 w 113"/>
                <a:gd name="T21" fmla="*/ 113 h 113"/>
              </a:gdLst>
              <a:ahLst/>
              <a:cxnLst>
                <a:cxn ang="T12">
                  <a:pos x="T0" y="T1"/>
                </a:cxn>
                <a:cxn ang="T13">
                  <a:pos x="T2" y="T3"/>
                </a:cxn>
                <a:cxn ang="T14">
                  <a:pos x="T4" y="T5"/>
                </a:cxn>
                <a:cxn ang="T15">
                  <a:pos x="T6" y="T7"/>
                </a:cxn>
                <a:cxn ang="T16">
                  <a:pos x="T8" y="T9"/>
                </a:cxn>
                <a:cxn ang="T17">
                  <a:pos x="T10" y="T11"/>
                </a:cxn>
              </a:cxnLst>
              <a:rect l="T18" t="T19" r="T20" b="T21"/>
              <a:pathLst>
                <a:path w="113" h="113">
                  <a:moveTo>
                    <a:pt x="0" y="57"/>
                  </a:moveTo>
                  <a:cubicBezTo>
                    <a:pt x="0" y="26"/>
                    <a:pt x="25" y="0"/>
                    <a:pt x="56" y="0"/>
                  </a:cubicBezTo>
                  <a:cubicBezTo>
                    <a:pt x="88" y="0"/>
                    <a:pt x="113" y="26"/>
                    <a:pt x="113" y="57"/>
                  </a:cubicBezTo>
                  <a:cubicBezTo>
                    <a:pt x="113" y="57"/>
                    <a:pt x="113" y="57"/>
                    <a:pt x="113" y="57"/>
                  </a:cubicBezTo>
                  <a:cubicBezTo>
                    <a:pt x="113" y="88"/>
                    <a:pt x="88" y="113"/>
                    <a:pt x="56" y="113"/>
                  </a:cubicBezTo>
                  <a:cubicBezTo>
                    <a:pt x="25" y="113"/>
                    <a:pt x="0" y="88"/>
                    <a:pt x="0" y="57"/>
                  </a:cubicBezTo>
                </a:path>
              </a:pathLst>
            </a:custGeom>
            <a:noFill/>
            <a:ln w="3175" cap="rnd">
              <a:solidFill>
                <a:srgbClr val="000000"/>
              </a:solidFill>
              <a:round/>
              <a:headEnd/>
              <a:tailEnd/>
            </a:ln>
          </p:spPr>
          <p:txBody>
            <a:bodyPr/>
            <a:lstStyle/>
            <a:p>
              <a:endParaRPr lang="he-IL"/>
            </a:p>
          </p:txBody>
        </p:sp>
        <p:sp>
          <p:nvSpPr>
            <p:cNvPr id="13390" name="Rectangle 82"/>
            <p:cNvSpPr>
              <a:spLocks noChangeArrowheads="1"/>
            </p:cNvSpPr>
            <p:nvPr/>
          </p:nvSpPr>
          <p:spPr bwMode="auto">
            <a:xfrm>
              <a:off x="2134" y="2489"/>
              <a:ext cx="36" cy="77"/>
            </a:xfrm>
            <a:prstGeom prst="rect">
              <a:avLst/>
            </a:prstGeom>
            <a:noFill/>
            <a:ln w="9525">
              <a:noFill/>
              <a:miter lim="800000"/>
              <a:headEnd/>
              <a:tailEnd/>
            </a:ln>
          </p:spPr>
          <p:txBody>
            <a:bodyPr wrap="none" lIns="0" tIns="0" rIns="0" bIns="0">
              <a:spAutoFit/>
            </a:bodyPr>
            <a:lstStyle/>
            <a:p>
              <a:r>
                <a:rPr lang="en-US" sz="800" b="1">
                  <a:solidFill>
                    <a:srgbClr val="000000"/>
                  </a:solidFill>
                  <a:latin typeface="Times New Roman" pitchFamily="18" charset="0"/>
                </a:rPr>
                <a:t>+</a:t>
              </a:r>
              <a:endParaRPr lang="en-US"/>
            </a:p>
          </p:txBody>
        </p:sp>
        <p:sp>
          <p:nvSpPr>
            <p:cNvPr id="13391" name="Freeform 83"/>
            <p:cNvSpPr>
              <a:spLocks/>
            </p:cNvSpPr>
            <p:nvPr/>
          </p:nvSpPr>
          <p:spPr bwMode="auto">
            <a:xfrm>
              <a:off x="2055" y="2805"/>
              <a:ext cx="236" cy="203"/>
            </a:xfrm>
            <a:custGeom>
              <a:avLst/>
              <a:gdLst>
                <a:gd name="T0" fmla="*/ 0 w 453"/>
                <a:gd name="T1" fmla="*/ 193251445 h 453"/>
                <a:gd name="T2" fmla="*/ 303648200 w 453"/>
                <a:gd name="T3" fmla="*/ 0 h 453"/>
                <a:gd name="T4" fmla="*/ 303648200 w 453"/>
                <a:gd name="T5" fmla="*/ 193251445 h 453"/>
                <a:gd name="T6" fmla="*/ 303648200 w 453"/>
                <a:gd name="T7" fmla="*/ 193251445 h 453"/>
                <a:gd name="T8" fmla="*/ 303648200 w 453"/>
                <a:gd name="T9" fmla="*/ 193251445 h 453"/>
                <a:gd name="T10" fmla="*/ 0 w 453"/>
                <a:gd name="T11" fmla="*/ 193251445 h 453"/>
                <a:gd name="T12" fmla="*/ 0 60000 65536"/>
                <a:gd name="T13" fmla="*/ 0 60000 65536"/>
                <a:gd name="T14" fmla="*/ 0 60000 65536"/>
                <a:gd name="T15" fmla="*/ 0 60000 65536"/>
                <a:gd name="T16" fmla="*/ 0 60000 65536"/>
                <a:gd name="T17" fmla="*/ 0 60000 65536"/>
                <a:gd name="T18" fmla="*/ 0 w 453"/>
                <a:gd name="T19" fmla="*/ 0 h 453"/>
                <a:gd name="T20" fmla="*/ 453 w 453"/>
                <a:gd name="T21" fmla="*/ 453 h 453"/>
              </a:gdLst>
              <a:ahLst/>
              <a:cxnLst>
                <a:cxn ang="T12">
                  <a:pos x="T0" y="T1"/>
                </a:cxn>
                <a:cxn ang="T13">
                  <a:pos x="T2" y="T3"/>
                </a:cxn>
                <a:cxn ang="T14">
                  <a:pos x="T4" y="T5"/>
                </a:cxn>
                <a:cxn ang="T15">
                  <a:pos x="T6" y="T7"/>
                </a:cxn>
                <a:cxn ang="T16">
                  <a:pos x="T8" y="T9"/>
                </a:cxn>
                <a:cxn ang="T17">
                  <a:pos x="T10" y="T11"/>
                </a:cxn>
              </a:cxnLst>
              <a:rect l="T18" t="T19" r="T20" b="T21"/>
              <a:pathLst>
                <a:path w="453" h="453">
                  <a:moveTo>
                    <a:pt x="0" y="226"/>
                  </a:moveTo>
                  <a:cubicBezTo>
                    <a:pt x="0" y="101"/>
                    <a:pt x="101" y="0"/>
                    <a:pt x="226" y="0"/>
                  </a:cubicBezTo>
                  <a:cubicBezTo>
                    <a:pt x="352" y="0"/>
                    <a:pt x="453" y="101"/>
                    <a:pt x="453" y="226"/>
                  </a:cubicBezTo>
                  <a:cubicBezTo>
                    <a:pt x="453" y="226"/>
                    <a:pt x="453" y="226"/>
                    <a:pt x="453" y="226"/>
                  </a:cubicBezTo>
                  <a:cubicBezTo>
                    <a:pt x="453" y="352"/>
                    <a:pt x="352" y="453"/>
                    <a:pt x="226" y="453"/>
                  </a:cubicBezTo>
                  <a:cubicBezTo>
                    <a:pt x="101" y="453"/>
                    <a:pt x="0" y="352"/>
                    <a:pt x="0" y="226"/>
                  </a:cubicBezTo>
                </a:path>
              </a:pathLst>
            </a:custGeom>
            <a:solidFill>
              <a:srgbClr val="FFFFFF"/>
            </a:solidFill>
            <a:ln w="0">
              <a:solidFill>
                <a:srgbClr val="000000"/>
              </a:solidFill>
              <a:round/>
              <a:headEnd/>
              <a:tailEnd/>
            </a:ln>
          </p:spPr>
          <p:txBody>
            <a:bodyPr/>
            <a:lstStyle/>
            <a:p>
              <a:endParaRPr lang="he-IL"/>
            </a:p>
          </p:txBody>
        </p:sp>
        <p:sp>
          <p:nvSpPr>
            <p:cNvPr id="13392" name="Freeform 84"/>
            <p:cNvSpPr>
              <a:spLocks/>
            </p:cNvSpPr>
            <p:nvPr/>
          </p:nvSpPr>
          <p:spPr bwMode="auto">
            <a:xfrm>
              <a:off x="2055" y="2805"/>
              <a:ext cx="236" cy="203"/>
            </a:xfrm>
            <a:custGeom>
              <a:avLst/>
              <a:gdLst>
                <a:gd name="T0" fmla="*/ 0 w 113"/>
                <a:gd name="T1" fmla="*/ 2147483647 h 113"/>
                <a:gd name="T2" fmla="*/ 2147483647 w 113"/>
                <a:gd name="T3" fmla="*/ 0 h 113"/>
                <a:gd name="T4" fmla="*/ 2147483647 w 113"/>
                <a:gd name="T5" fmla="*/ 2147483647 h 113"/>
                <a:gd name="T6" fmla="*/ 2147483647 w 113"/>
                <a:gd name="T7" fmla="*/ 2147483647 h 113"/>
                <a:gd name="T8" fmla="*/ 2147483647 w 113"/>
                <a:gd name="T9" fmla="*/ 2147483647 h 113"/>
                <a:gd name="T10" fmla="*/ 0 w 113"/>
                <a:gd name="T11" fmla="*/ 2147483647 h 113"/>
                <a:gd name="T12" fmla="*/ 0 60000 65536"/>
                <a:gd name="T13" fmla="*/ 0 60000 65536"/>
                <a:gd name="T14" fmla="*/ 0 60000 65536"/>
                <a:gd name="T15" fmla="*/ 0 60000 65536"/>
                <a:gd name="T16" fmla="*/ 0 60000 65536"/>
                <a:gd name="T17" fmla="*/ 0 60000 65536"/>
                <a:gd name="T18" fmla="*/ 0 w 113"/>
                <a:gd name="T19" fmla="*/ 0 h 113"/>
                <a:gd name="T20" fmla="*/ 113 w 113"/>
                <a:gd name="T21" fmla="*/ 113 h 113"/>
              </a:gdLst>
              <a:ahLst/>
              <a:cxnLst>
                <a:cxn ang="T12">
                  <a:pos x="T0" y="T1"/>
                </a:cxn>
                <a:cxn ang="T13">
                  <a:pos x="T2" y="T3"/>
                </a:cxn>
                <a:cxn ang="T14">
                  <a:pos x="T4" y="T5"/>
                </a:cxn>
                <a:cxn ang="T15">
                  <a:pos x="T6" y="T7"/>
                </a:cxn>
                <a:cxn ang="T16">
                  <a:pos x="T8" y="T9"/>
                </a:cxn>
                <a:cxn ang="T17">
                  <a:pos x="T10" y="T11"/>
                </a:cxn>
              </a:cxnLst>
              <a:rect l="T18" t="T19" r="T20" b="T21"/>
              <a:pathLst>
                <a:path w="113" h="113">
                  <a:moveTo>
                    <a:pt x="0" y="56"/>
                  </a:moveTo>
                  <a:cubicBezTo>
                    <a:pt x="0" y="25"/>
                    <a:pt x="25" y="0"/>
                    <a:pt x="56" y="0"/>
                  </a:cubicBezTo>
                  <a:cubicBezTo>
                    <a:pt x="88" y="0"/>
                    <a:pt x="113" y="25"/>
                    <a:pt x="113" y="56"/>
                  </a:cubicBezTo>
                  <a:cubicBezTo>
                    <a:pt x="113" y="56"/>
                    <a:pt x="113" y="56"/>
                    <a:pt x="113" y="56"/>
                  </a:cubicBezTo>
                  <a:cubicBezTo>
                    <a:pt x="113" y="88"/>
                    <a:pt x="88" y="113"/>
                    <a:pt x="56" y="113"/>
                  </a:cubicBezTo>
                  <a:cubicBezTo>
                    <a:pt x="25" y="113"/>
                    <a:pt x="0" y="88"/>
                    <a:pt x="0" y="56"/>
                  </a:cubicBezTo>
                </a:path>
              </a:pathLst>
            </a:custGeom>
            <a:noFill/>
            <a:ln w="3175" cap="rnd">
              <a:solidFill>
                <a:srgbClr val="000000"/>
              </a:solidFill>
              <a:round/>
              <a:headEnd/>
              <a:tailEnd/>
            </a:ln>
          </p:spPr>
          <p:txBody>
            <a:bodyPr/>
            <a:lstStyle/>
            <a:p>
              <a:endParaRPr lang="he-IL"/>
            </a:p>
          </p:txBody>
        </p:sp>
        <p:sp>
          <p:nvSpPr>
            <p:cNvPr id="13393" name="Rectangle 85"/>
            <p:cNvSpPr>
              <a:spLocks noChangeArrowheads="1"/>
            </p:cNvSpPr>
            <p:nvPr/>
          </p:nvSpPr>
          <p:spPr bwMode="auto">
            <a:xfrm>
              <a:off x="2134" y="2834"/>
              <a:ext cx="36" cy="77"/>
            </a:xfrm>
            <a:prstGeom prst="rect">
              <a:avLst/>
            </a:prstGeom>
            <a:noFill/>
            <a:ln w="9525">
              <a:noFill/>
              <a:miter lim="800000"/>
              <a:headEnd/>
              <a:tailEnd/>
            </a:ln>
          </p:spPr>
          <p:txBody>
            <a:bodyPr wrap="none" lIns="0" tIns="0" rIns="0" bIns="0">
              <a:spAutoFit/>
            </a:bodyPr>
            <a:lstStyle/>
            <a:p>
              <a:r>
                <a:rPr lang="en-US" sz="800" b="1">
                  <a:solidFill>
                    <a:srgbClr val="000000"/>
                  </a:solidFill>
                  <a:latin typeface="Times New Roman" pitchFamily="18" charset="0"/>
                </a:rPr>
                <a:t>+</a:t>
              </a:r>
              <a:endParaRPr lang="en-US"/>
            </a:p>
          </p:txBody>
        </p:sp>
        <p:sp>
          <p:nvSpPr>
            <p:cNvPr id="13394" name="Freeform 86"/>
            <p:cNvSpPr>
              <a:spLocks/>
            </p:cNvSpPr>
            <p:nvPr/>
          </p:nvSpPr>
          <p:spPr bwMode="auto">
            <a:xfrm>
              <a:off x="2645" y="2092"/>
              <a:ext cx="236" cy="205"/>
            </a:xfrm>
            <a:custGeom>
              <a:avLst/>
              <a:gdLst>
                <a:gd name="T0" fmla="*/ 0 w 454"/>
                <a:gd name="T1" fmla="*/ 197707654 h 454"/>
                <a:gd name="T2" fmla="*/ 301645962 w 454"/>
                <a:gd name="T3" fmla="*/ 0 h 454"/>
                <a:gd name="T4" fmla="*/ 301645962 w 454"/>
                <a:gd name="T5" fmla="*/ 197707654 h 454"/>
                <a:gd name="T6" fmla="*/ 301645962 w 454"/>
                <a:gd name="T7" fmla="*/ 197707654 h 454"/>
                <a:gd name="T8" fmla="*/ 301645962 w 454"/>
                <a:gd name="T9" fmla="*/ 197707654 h 454"/>
                <a:gd name="T10" fmla="*/ 0 w 454"/>
                <a:gd name="T11" fmla="*/ 197707654 h 454"/>
                <a:gd name="T12" fmla="*/ 0 60000 65536"/>
                <a:gd name="T13" fmla="*/ 0 60000 65536"/>
                <a:gd name="T14" fmla="*/ 0 60000 65536"/>
                <a:gd name="T15" fmla="*/ 0 60000 65536"/>
                <a:gd name="T16" fmla="*/ 0 60000 65536"/>
                <a:gd name="T17" fmla="*/ 0 60000 65536"/>
                <a:gd name="T18" fmla="*/ 0 w 454"/>
                <a:gd name="T19" fmla="*/ 0 h 454"/>
                <a:gd name="T20" fmla="*/ 454 w 454"/>
                <a:gd name="T21" fmla="*/ 454 h 454"/>
              </a:gdLst>
              <a:ahLst/>
              <a:cxnLst>
                <a:cxn ang="T12">
                  <a:pos x="T0" y="T1"/>
                </a:cxn>
                <a:cxn ang="T13">
                  <a:pos x="T2" y="T3"/>
                </a:cxn>
                <a:cxn ang="T14">
                  <a:pos x="T4" y="T5"/>
                </a:cxn>
                <a:cxn ang="T15">
                  <a:pos x="T6" y="T7"/>
                </a:cxn>
                <a:cxn ang="T16">
                  <a:pos x="T8" y="T9"/>
                </a:cxn>
                <a:cxn ang="T17">
                  <a:pos x="T10" y="T11"/>
                </a:cxn>
              </a:cxnLst>
              <a:rect l="T18" t="T19" r="T20" b="T21"/>
              <a:pathLst>
                <a:path w="454" h="454">
                  <a:moveTo>
                    <a:pt x="0" y="227"/>
                  </a:moveTo>
                  <a:cubicBezTo>
                    <a:pt x="0" y="102"/>
                    <a:pt x="102" y="0"/>
                    <a:pt x="227" y="0"/>
                  </a:cubicBezTo>
                  <a:cubicBezTo>
                    <a:pt x="352" y="0"/>
                    <a:pt x="454" y="102"/>
                    <a:pt x="454" y="227"/>
                  </a:cubicBezTo>
                  <a:cubicBezTo>
                    <a:pt x="454" y="227"/>
                    <a:pt x="454" y="227"/>
                    <a:pt x="454" y="227"/>
                  </a:cubicBezTo>
                  <a:cubicBezTo>
                    <a:pt x="454" y="352"/>
                    <a:pt x="352" y="454"/>
                    <a:pt x="227" y="454"/>
                  </a:cubicBezTo>
                  <a:cubicBezTo>
                    <a:pt x="102" y="454"/>
                    <a:pt x="0" y="352"/>
                    <a:pt x="0" y="227"/>
                  </a:cubicBezTo>
                </a:path>
              </a:pathLst>
            </a:custGeom>
            <a:solidFill>
              <a:srgbClr val="FFFFFF"/>
            </a:solidFill>
            <a:ln w="0">
              <a:solidFill>
                <a:srgbClr val="000000"/>
              </a:solidFill>
              <a:round/>
              <a:headEnd/>
              <a:tailEnd/>
            </a:ln>
          </p:spPr>
          <p:txBody>
            <a:bodyPr/>
            <a:lstStyle/>
            <a:p>
              <a:endParaRPr lang="he-IL"/>
            </a:p>
          </p:txBody>
        </p:sp>
        <p:sp>
          <p:nvSpPr>
            <p:cNvPr id="13395" name="Freeform 87"/>
            <p:cNvSpPr>
              <a:spLocks/>
            </p:cNvSpPr>
            <p:nvPr/>
          </p:nvSpPr>
          <p:spPr bwMode="auto">
            <a:xfrm>
              <a:off x="2645" y="2092"/>
              <a:ext cx="236" cy="205"/>
            </a:xfrm>
            <a:custGeom>
              <a:avLst/>
              <a:gdLst>
                <a:gd name="T0" fmla="*/ 0 w 113"/>
                <a:gd name="T1" fmla="*/ 2147483647 h 114"/>
                <a:gd name="T2" fmla="*/ 2147483647 w 113"/>
                <a:gd name="T3" fmla="*/ 0 h 114"/>
                <a:gd name="T4" fmla="*/ 2147483647 w 113"/>
                <a:gd name="T5" fmla="*/ 2147483647 h 114"/>
                <a:gd name="T6" fmla="*/ 2147483647 w 113"/>
                <a:gd name="T7" fmla="*/ 2147483647 h 114"/>
                <a:gd name="T8" fmla="*/ 2147483647 w 113"/>
                <a:gd name="T9" fmla="*/ 2147483647 h 114"/>
                <a:gd name="T10" fmla="*/ 0 w 113"/>
                <a:gd name="T11" fmla="*/ 2147483647 h 114"/>
                <a:gd name="T12" fmla="*/ 0 60000 65536"/>
                <a:gd name="T13" fmla="*/ 0 60000 65536"/>
                <a:gd name="T14" fmla="*/ 0 60000 65536"/>
                <a:gd name="T15" fmla="*/ 0 60000 65536"/>
                <a:gd name="T16" fmla="*/ 0 60000 65536"/>
                <a:gd name="T17" fmla="*/ 0 60000 65536"/>
                <a:gd name="T18" fmla="*/ 0 w 113"/>
                <a:gd name="T19" fmla="*/ 0 h 114"/>
                <a:gd name="T20" fmla="*/ 113 w 113"/>
                <a:gd name="T21" fmla="*/ 114 h 114"/>
              </a:gdLst>
              <a:ahLst/>
              <a:cxnLst>
                <a:cxn ang="T12">
                  <a:pos x="T0" y="T1"/>
                </a:cxn>
                <a:cxn ang="T13">
                  <a:pos x="T2" y="T3"/>
                </a:cxn>
                <a:cxn ang="T14">
                  <a:pos x="T4" y="T5"/>
                </a:cxn>
                <a:cxn ang="T15">
                  <a:pos x="T6" y="T7"/>
                </a:cxn>
                <a:cxn ang="T16">
                  <a:pos x="T8" y="T9"/>
                </a:cxn>
                <a:cxn ang="T17">
                  <a:pos x="T10" y="T11"/>
                </a:cxn>
              </a:cxnLst>
              <a:rect l="T18" t="T19" r="T20" b="T21"/>
              <a:pathLst>
                <a:path w="113" h="114">
                  <a:moveTo>
                    <a:pt x="0" y="57"/>
                  </a:moveTo>
                  <a:cubicBezTo>
                    <a:pt x="0" y="26"/>
                    <a:pt x="25" y="0"/>
                    <a:pt x="56" y="0"/>
                  </a:cubicBezTo>
                  <a:cubicBezTo>
                    <a:pt x="88" y="0"/>
                    <a:pt x="113" y="26"/>
                    <a:pt x="113" y="57"/>
                  </a:cubicBezTo>
                  <a:cubicBezTo>
                    <a:pt x="113" y="57"/>
                    <a:pt x="113" y="57"/>
                    <a:pt x="113" y="57"/>
                  </a:cubicBezTo>
                  <a:cubicBezTo>
                    <a:pt x="113" y="88"/>
                    <a:pt x="88" y="114"/>
                    <a:pt x="56" y="114"/>
                  </a:cubicBezTo>
                  <a:cubicBezTo>
                    <a:pt x="25" y="114"/>
                    <a:pt x="0" y="88"/>
                    <a:pt x="0" y="57"/>
                  </a:cubicBezTo>
                </a:path>
              </a:pathLst>
            </a:custGeom>
            <a:noFill/>
            <a:ln w="3175" cap="rnd">
              <a:solidFill>
                <a:srgbClr val="000000"/>
              </a:solidFill>
              <a:round/>
              <a:headEnd/>
              <a:tailEnd/>
            </a:ln>
          </p:spPr>
          <p:txBody>
            <a:bodyPr/>
            <a:lstStyle/>
            <a:p>
              <a:endParaRPr lang="he-IL"/>
            </a:p>
          </p:txBody>
        </p:sp>
        <p:sp>
          <p:nvSpPr>
            <p:cNvPr id="13396" name="Rectangle 88"/>
            <p:cNvSpPr>
              <a:spLocks noChangeArrowheads="1"/>
            </p:cNvSpPr>
            <p:nvPr/>
          </p:nvSpPr>
          <p:spPr bwMode="auto">
            <a:xfrm>
              <a:off x="2728" y="2125"/>
              <a:ext cx="36" cy="77"/>
            </a:xfrm>
            <a:prstGeom prst="rect">
              <a:avLst/>
            </a:prstGeom>
            <a:noFill/>
            <a:ln w="9525">
              <a:noFill/>
              <a:miter lim="800000"/>
              <a:headEnd/>
              <a:tailEnd/>
            </a:ln>
          </p:spPr>
          <p:txBody>
            <a:bodyPr wrap="none" lIns="0" tIns="0" rIns="0" bIns="0">
              <a:spAutoFit/>
            </a:bodyPr>
            <a:lstStyle/>
            <a:p>
              <a:r>
                <a:rPr lang="en-US" sz="800" b="1">
                  <a:solidFill>
                    <a:srgbClr val="000000"/>
                  </a:solidFill>
                  <a:latin typeface="Times New Roman" pitchFamily="18" charset="0"/>
                </a:rPr>
                <a:t>+</a:t>
              </a:r>
              <a:endParaRPr lang="en-US"/>
            </a:p>
          </p:txBody>
        </p:sp>
        <p:sp>
          <p:nvSpPr>
            <p:cNvPr id="13397" name="Freeform 89"/>
            <p:cNvSpPr>
              <a:spLocks/>
            </p:cNvSpPr>
            <p:nvPr/>
          </p:nvSpPr>
          <p:spPr bwMode="auto">
            <a:xfrm>
              <a:off x="2645" y="2459"/>
              <a:ext cx="236" cy="202"/>
            </a:xfrm>
            <a:custGeom>
              <a:avLst/>
              <a:gdLst>
                <a:gd name="T0" fmla="*/ 0 w 454"/>
                <a:gd name="T1" fmla="*/ 190409640 h 453"/>
                <a:gd name="T2" fmla="*/ 301645962 w 454"/>
                <a:gd name="T3" fmla="*/ 0 h 453"/>
                <a:gd name="T4" fmla="*/ 301645962 w 454"/>
                <a:gd name="T5" fmla="*/ 190409640 h 453"/>
                <a:gd name="T6" fmla="*/ 301645962 w 454"/>
                <a:gd name="T7" fmla="*/ 190409640 h 453"/>
                <a:gd name="T8" fmla="*/ 301645962 w 454"/>
                <a:gd name="T9" fmla="*/ 190409640 h 453"/>
                <a:gd name="T10" fmla="*/ 0 w 454"/>
                <a:gd name="T11" fmla="*/ 190409640 h 453"/>
                <a:gd name="T12" fmla="*/ 0 60000 65536"/>
                <a:gd name="T13" fmla="*/ 0 60000 65536"/>
                <a:gd name="T14" fmla="*/ 0 60000 65536"/>
                <a:gd name="T15" fmla="*/ 0 60000 65536"/>
                <a:gd name="T16" fmla="*/ 0 60000 65536"/>
                <a:gd name="T17" fmla="*/ 0 60000 65536"/>
                <a:gd name="T18" fmla="*/ 0 w 454"/>
                <a:gd name="T19" fmla="*/ 0 h 453"/>
                <a:gd name="T20" fmla="*/ 454 w 454"/>
                <a:gd name="T21" fmla="*/ 453 h 453"/>
              </a:gdLst>
              <a:ahLst/>
              <a:cxnLst>
                <a:cxn ang="T12">
                  <a:pos x="T0" y="T1"/>
                </a:cxn>
                <a:cxn ang="T13">
                  <a:pos x="T2" y="T3"/>
                </a:cxn>
                <a:cxn ang="T14">
                  <a:pos x="T4" y="T5"/>
                </a:cxn>
                <a:cxn ang="T15">
                  <a:pos x="T6" y="T7"/>
                </a:cxn>
                <a:cxn ang="T16">
                  <a:pos x="T8" y="T9"/>
                </a:cxn>
                <a:cxn ang="T17">
                  <a:pos x="T10" y="T11"/>
                </a:cxn>
              </a:cxnLst>
              <a:rect l="T18" t="T19" r="T20" b="T21"/>
              <a:pathLst>
                <a:path w="454" h="453">
                  <a:moveTo>
                    <a:pt x="0" y="226"/>
                  </a:moveTo>
                  <a:cubicBezTo>
                    <a:pt x="0" y="101"/>
                    <a:pt x="102" y="0"/>
                    <a:pt x="227" y="0"/>
                  </a:cubicBezTo>
                  <a:cubicBezTo>
                    <a:pt x="352" y="0"/>
                    <a:pt x="454" y="101"/>
                    <a:pt x="454" y="226"/>
                  </a:cubicBezTo>
                  <a:cubicBezTo>
                    <a:pt x="454" y="226"/>
                    <a:pt x="454" y="226"/>
                    <a:pt x="454" y="226"/>
                  </a:cubicBezTo>
                  <a:cubicBezTo>
                    <a:pt x="454" y="352"/>
                    <a:pt x="352" y="453"/>
                    <a:pt x="227" y="453"/>
                  </a:cubicBezTo>
                  <a:cubicBezTo>
                    <a:pt x="102" y="453"/>
                    <a:pt x="0" y="352"/>
                    <a:pt x="0" y="226"/>
                  </a:cubicBezTo>
                </a:path>
              </a:pathLst>
            </a:custGeom>
            <a:solidFill>
              <a:srgbClr val="FFFFFF"/>
            </a:solidFill>
            <a:ln w="0">
              <a:solidFill>
                <a:srgbClr val="000000"/>
              </a:solidFill>
              <a:round/>
              <a:headEnd/>
              <a:tailEnd/>
            </a:ln>
          </p:spPr>
          <p:txBody>
            <a:bodyPr/>
            <a:lstStyle/>
            <a:p>
              <a:endParaRPr lang="he-IL"/>
            </a:p>
          </p:txBody>
        </p:sp>
        <p:sp>
          <p:nvSpPr>
            <p:cNvPr id="13398" name="Freeform 90"/>
            <p:cNvSpPr>
              <a:spLocks/>
            </p:cNvSpPr>
            <p:nvPr/>
          </p:nvSpPr>
          <p:spPr bwMode="auto">
            <a:xfrm>
              <a:off x="2645" y="2459"/>
              <a:ext cx="236" cy="202"/>
            </a:xfrm>
            <a:custGeom>
              <a:avLst/>
              <a:gdLst>
                <a:gd name="T0" fmla="*/ 0 w 113"/>
                <a:gd name="T1" fmla="*/ 2147483647 h 113"/>
                <a:gd name="T2" fmla="*/ 2147483647 w 113"/>
                <a:gd name="T3" fmla="*/ 0 h 113"/>
                <a:gd name="T4" fmla="*/ 2147483647 w 113"/>
                <a:gd name="T5" fmla="*/ 2147483647 h 113"/>
                <a:gd name="T6" fmla="*/ 2147483647 w 113"/>
                <a:gd name="T7" fmla="*/ 2147483647 h 113"/>
                <a:gd name="T8" fmla="*/ 2147483647 w 113"/>
                <a:gd name="T9" fmla="*/ 2147483647 h 113"/>
                <a:gd name="T10" fmla="*/ 0 w 113"/>
                <a:gd name="T11" fmla="*/ 2147483647 h 113"/>
                <a:gd name="T12" fmla="*/ 0 60000 65536"/>
                <a:gd name="T13" fmla="*/ 0 60000 65536"/>
                <a:gd name="T14" fmla="*/ 0 60000 65536"/>
                <a:gd name="T15" fmla="*/ 0 60000 65536"/>
                <a:gd name="T16" fmla="*/ 0 60000 65536"/>
                <a:gd name="T17" fmla="*/ 0 60000 65536"/>
                <a:gd name="T18" fmla="*/ 0 w 113"/>
                <a:gd name="T19" fmla="*/ 0 h 113"/>
                <a:gd name="T20" fmla="*/ 113 w 113"/>
                <a:gd name="T21" fmla="*/ 113 h 113"/>
              </a:gdLst>
              <a:ahLst/>
              <a:cxnLst>
                <a:cxn ang="T12">
                  <a:pos x="T0" y="T1"/>
                </a:cxn>
                <a:cxn ang="T13">
                  <a:pos x="T2" y="T3"/>
                </a:cxn>
                <a:cxn ang="T14">
                  <a:pos x="T4" y="T5"/>
                </a:cxn>
                <a:cxn ang="T15">
                  <a:pos x="T6" y="T7"/>
                </a:cxn>
                <a:cxn ang="T16">
                  <a:pos x="T8" y="T9"/>
                </a:cxn>
                <a:cxn ang="T17">
                  <a:pos x="T10" y="T11"/>
                </a:cxn>
              </a:cxnLst>
              <a:rect l="T18" t="T19" r="T20" b="T21"/>
              <a:pathLst>
                <a:path w="113" h="113">
                  <a:moveTo>
                    <a:pt x="0" y="57"/>
                  </a:moveTo>
                  <a:cubicBezTo>
                    <a:pt x="0" y="26"/>
                    <a:pt x="25" y="0"/>
                    <a:pt x="56" y="0"/>
                  </a:cubicBezTo>
                  <a:cubicBezTo>
                    <a:pt x="88" y="0"/>
                    <a:pt x="113" y="26"/>
                    <a:pt x="113" y="57"/>
                  </a:cubicBezTo>
                  <a:cubicBezTo>
                    <a:pt x="113" y="57"/>
                    <a:pt x="113" y="57"/>
                    <a:pt x="113" y="57"/>
                  </a:cubicBezTo>
                  <a:cubicBezTo>
                    <a:pt x="113" y="88"/>
                    <a:pt x="88" y="113"/>
                    <a:pt x="56" y="113"/>
                  </a:cubicBezTo>
                  <a:cubicBezTo>
                    <a:pt x="25" y="113"/>
                    <a:pt x="0" y="88"/>
                    <a:pt x="0" y="57"/>
                  </a:cubicBezTo>
                </a:path>
              </a:pathLst>
            </a:custGeom>
            <a:noFill/>
            <a:ln w="3175" cap="rnd">
              <a:solidFill>
                <a:srgbClr val="000000"/>
              </a:solidFill>
              <a:round/>
              <a:headEnd/>
              <a:tailEnd/>
            </a:ln>
          </p:spPr>
          <p:txBody>
            <a:bodyPr/>
            <a:lstStyle/>
            <a:p>
              <a:endParaRPr lang="he-IL"/>
            </a:p>
          </p:txBody>
        </p:sp>
        <p:sp>
          <p:nvSpPr>
            <p:cNvPr id="13399" name="Rectangle 91"/>
            <p:cNvSpPr>
              <a:spLocks noChangeArrowheads="1"/>
            </p:cNvSpPr>
            <p:nvPr/>
          </p:nvSpPr>
          <p:spPr bwMode="auto">
            <a:xfrm>
              <a:off x="2728" y="2489"/>
              <a:ext cx="36" cy="77"/>
            </a:xfrm>
            <a:prstGeom prst="rect">
              <a:avLst/>
            </a:prstGeom>
            <a:noFill/>
            <a:ln w="9525">
              <a:noFill/>
              <a:miter lim="800000"/>
              <a:headEnd/>
              <a:tailEnd/>
            </a:ln>
          </p:spPr>
          <p:txBody>
            <a:bodyPr wrap="none" lIns="0" tIns="0" rIns="0" bIns="0">
              <a:spAutoFit/>
            </a:bodyPr>
            <a:lstStyle/>
            <a:p>
              <a:r>
                <a:rPr lang="en-US" sz="800" b="1">
                  <a:solidFill>
                    <a:srgbClr val="000000"/>
                  </a:solidFill>
                  <a:latin typeface="Times New Roman" pitchFamily="18" charset="0"/>
                </a:rPr>
                <a:t>+</a:t>
              </a:r>
              <a:endParaRPr lang="en-US"/>
            </a:p>
          </p:txBody>
        </p:sp>
        <p:sp>
          <p:nvSpPr>
            <p:cNvPr id="13400" name="Freeform 92"/>
            <p:cNvSpPr>
              <a:spLocks/>
            </p:cNvSpPr>
            <p:nvPr/>
          </p:nvSpPr>
          <p:spPr bwMode="auto">
            <a:xfrm>
              <a:off x="2645" y="2805"/>
              <a:ext cx="236" cy="203"/>
            </a:xfrm>
            <a:custGeom>
              <a:avLst/>
              <a:gdLst>
                <a:gd name="T0" fmla="*/ 0 w 454"/>
                <a:gd name="T1" fmla="*/ 193251445 h 453"/>
                <a:gd name="T2" fmla="*/ 301645962 w 454"/>
                <a:gd name="T3" fmla="*/ 0 h 453"/>
                <a:gd name="T4" fmla="*/ 301645962 w 454"/>
                <a:gd name="T5" fmla="*/ 193251445 h 453"/>
                <a:gd name="T6" fmla="*/ 301645962 w 454"/>
                <a:gd name="T7" fmla="*/ 193251445 h 453"/>
                <a:gd name="T8" fmla="*/ 301645962 w 454"/>
                <a:gd name="T9" fmla="*/ 193251445 h 453"/>
                <a:gd name="T10" fmla="*/ 0 w 454"/>
                <a:gd name="T11" fmla="*/ 193251445 h 453"/>
                <a:gd name="T12" fmla="*/ 0 60000 65536"/>
                <a:gd name="T13" fmla="*/ 0 60000 65536"/>
                <a:gd name="T14" fmla="*/ 0 60000 65536"/>
                <a:gd name="T15" fmla="*/ 0 60000 65536"/>
                <a:gd name="T16" fmla="*/ 0 60000 65536"/>
                <a:gd name="T17" fmla="*/ 0 60000 65536"/>
                <a:gd name="T18" fmla="*/ 0 w 454"/>
                <a:gd name="T19" fmla="*/ 0 h 453"/>
                <a:gd name="T20" fmla="*/ 454 w 454"/>
                <a:gd name="T21" fmla="*/ 453 h 453"/>
              </a:gdLst>
              <a:ahLst/>
              <a:cxnLst>
                <a:cxn ang="T12">
                  <a:pos x="T0" y="T1"/>
                </a:cxn>
                <a:cxn ang="T13">
                  <a:pos x="T2" y="T3"/>
                </a:cxn>
                <a:cxn ang="T14">
                  <a:pos x="T4" y="T5"/>
                </a:cxn>
                <a:cxn ang="T15">
                  <a:pos x="T6" y="T7"/>
                </a:cxn>
                <a:cxn ang="T16">
                  <a:pos x="T8" y="T9"/>
                </a:cxn>
                <a:cxn ang="T17">
                  <a:pos x="T10" y="T11"/>
                </a:cxn>
              </a:cxnLst>
              <a:rect l="T18" t="T19" r="T20" b="T21"/>
              <a:pathLst>
                <a:path w="454" h="453">
                  <a:moveTo>
                    <a:pt x="0" y="226"/>
                  </a:moveTo>
                  <a:cubicBezTo>
                    <a:pt x="0" y="101"/>
                    <a:pt x="102" y="0"/>
                    <a:pt x="227" y="0"/>
                  </a:cubicBezTo>
                  <a:cubicBezTo>
                    <a:pt x="352" y="0"/>
                    <a:pt x="454" y="101"/>
                    <a:pt x="454" y="226"/>
                  </a:cubicBezTo>
                  <a:cubicBezTo>
                    <a:pt x="454" y="226"/>
                    <a:pt x="454" y="226"/>
                    <a:pt x="454" y="226"/>
                  </a:cubicBezTo>
                  <a:cubicBezTo>
                    <a:pt x="454" y="352"/>
                    <a:pt x="352" y="453"/>
                    <a:pt x="227" y="453"/>
                  </a:cubicBezTo>
                  <a:cubicBezTo>
                    <a:pt x="102" y="453"/>
                    <a:pt x="0" y="352"/>
                    <a:pt x="0" y="226"/>
                  </a:cubicBezTo>
                </a:path>
              </a:pathLst>
            </a:custGeom>
            <a:solidFill>
              <a:srgbClr val="FFFFFF"/>
            </a:solidFill>
            <a:ln w="0">
              <a:solidFill>
                <a:srgbClr val="000000"/>
              </a:solidFill>
              <a:round/>
              <a:headEnd/>
              <a:tailEnd/>
            </a:ln>
          </p:spPr>
          <p:txBody>
            <a:bodyPr/>
            <a:lstStyle/>
            <a:p>
              <a:endParaRPr lang="he-IL"/>
            </a:p>
          </p:txBody>
        </p:sp>
        <p:sp>
          <p:nvSpPr>
            <p:cNvPr id="13401" name="Freeform 93"/>
            <p:cNvSpPr>
              <a:spLocks/>
            </p:cNvSpPr>
            <p:nvPr/>
          </p:nvSpPr>
          <p:spPr bwMode="auto">
            <a:xfrm>
              <a:off x="2645" y="2805"/>
              <a:ext cx="236" cy="203"/>
            </a:xfrm>
            <a:custGeom>
              <a:avLst/>
              <a:gdLst>
                <a:gd name="T0" fmla="*/ 0 w 113"/>
                <a:gd name="T1" fmla="*/ 2147483647 h 113"/>
                <a:gd name="T2" fmla="*/ 2147483647 w 113"/>
                <a:gd name="T3" fmla="*/ 0 h 113"/>
                <a:gd name="T4" fmla="*/ 2147483647 w 113"/>
                <a:gd name="T5" fmla="*/ 2147483647 h 113"/>
                <a:gd name="T6" fmla="*/ 2147483647 w 113"/>
                <a:gd name="T7" fmla="*/ 2147483647 h 113"/>
                <a:gd name="T8" fmla="*/ 2147483647 w 113"/>
                <a:gd name="T9" fmla="*/ 2147483647 h 113"/>
                <a:gd name="T10" fmla="*/ 0 w 113"/>
                <a:gd name="T11" fmla="*/ 2147483647 h 113"/>
                <a:gd name="T12" fmla="*/ 0 60000 65536"/>
                <a:gd name="T13" fmla="*/ 0 60000 65536"/>
                <a:gd name="T14" fmla="*/ 0 60000 65536"/>
                <a:gd name="T15" fmla="*/ 0 60000 65536"/>
                <a:gd name="T16" fmla="*/ 0 60000 65536"/>
                <a:gd name="T17" fmla="*/ 0 60000 65536"/>
                <a:gd name="T18" fmla="*/ 0 w 113"/>
                <a:gd name="T19" fmla="*/ 0 h 113"/>
                <a:gd name="T20" fmla="*/ 113 w 113"/>
                <a:gd name="T21" fmla="*/ 113 h 113"/>
              </a:gdLst>
              <a:ahLst/>
              <a:cxnLst>
                <a:cxn ang="T12">
                  <a:pos x="T0" y="T1"/>
                </a:cxn>
                <a:cxn ang="T13">
                  <a:pos x="T2" y="T3"/>
                </a:cxn>
                <a:cxn ang="T14">
                  <a:pos x="T4" y="T5"/>
                </a:cxn>
                <a:cxn ang="T15">
                  <a:pos x="T6" y="T7"/>
                </a:cxn>
                <a:cxn ang="T16">
                  <a:pos x="T8" y="T9"/>
                </a:cxn>
                <a:cxn ang="T17">
                  <a:pos x="T10" y="T11"/>
                </a:cxn>
              </a:cxnLst>
              <a:rect l="T18" t="T19" r="T20" b="T21"/>
              <a:pathLst>
                <a:path w="113" h="113">
                  <a:moveTo>
                    <a:pt x="0" y="56"/>
                  </a:moveTo>
                  <a:cubicBezTo>
                    <a:pt x="0" y="25"/>
                    <a:pt x="25" y="0"/>
                    <a:pt x="56" y="0"/>
                  </a:cubicBezTo>
                  <a:cubicBezTo>
                    <a:pt x="88" y="0"/>
                    <a:pt x="113" y="25"/>
                    <a:pt x="113" y="56"/>
                  </a:cubicBezTo>
                  <a:cubicBezTo>
                    <a:pt x="113" y="56"/>
                    <a:pt x="113" y="56"/>
                    <a:pt x="113" y="56"/>
                  </a:cubicBezTo>
                  <a:cubicBezTo>
                    <a:pt x="113" y="88"/>
                    <a:pt x="88" y="113"/>
                    <a:pt x="56" y="113"/>
                  </a:cubicBezTo>
                  <a:cubicBezTo>
                    <a:pt x="25" y="113"/>
                    <a:pt x="0" y="88"/>
                    <a:pt x="0" y="56"/>
                  </a:cubicBezTo>
                </a:path>
              </a:pathLst>
            </a:custGeom>
            <a:noFill/>
            <a:ln w="3175" cap="rnd">
              <a:solidFill>
                <a:srgbClr val="000000"/>
              </a:solidFill>
              <a:round/>
              <a:headEnd/>
              <a:tailEnd/>
            </a:ln>
          </p:spPr>
          <p:txBody>
            <a:bodyPr/>
            <a:lstStyle/>
            <a:p>
              <a:endParaRPr lang="he-IL"/>
            </a:p>
          </p:txBody>
        </p:sp>
        <p:sp>
          <p:nvSpPr>
            <p:cNvPr id="13402" name="Rectangle 94"/>
            <p:cNvSpPr>
              <a:spLocks noChangeArrowheads="1"/>
            </p:cNvSpPr>
            <p:nvPr/>
          </p:nvSpPr>
          <p:spPr bwMode="auto">
            <a:xfrm>
              <a:off x="2728" y="2834"/>
              <a:ext cx="36" cy="77"/>
            </a:xfrm>
            <a:prstGeom prst="rect">
              <a:avLst/>
            </a:prstGeom>
            <a:noFill/>
            <a:ln w="9525">
              <a:noFill/>
              <a:miter lim="800000"/>
              <a:headEnd/>
              <a:tailEnd/>
            </a:ln>
          </p:spPr>
          <p:txBody>
            <a:bodyPr wrap="none" lIns="0" tIns="0" rIns="0" bIns="0">
              <a:spAutoFit/>
            </a:bodyPr>
            <a:lstStyle/>
            <a:p>
              <a:r>
                <a:rPr lang="en-US" sz="800" b="1">
                  <a:solidFill>
                    <a:srgbClr val="000000"/>
                  </a:solidFill>
                  <a:latin typeface="Times New Roman" pitchFamily="18" charset="0"/>
                </a:rPr>
                <a:t>+</a:t>
              </a:r>
              <a:endParaRPr lang="en-US"/>
            </a:p>
          </p:txBody>
        </p:sp>
        <p:sp>
          <p:nvSpPr>
            <p:cNvPr id="13403" name="Freeform 95"/>
            <p:cNvSpPr>
              <a:spLocks/>
            </p:cNvSpPr>
            <p:nvPr/>
          </p:nvSpPr>
          <p:spPr bwMode="auto">
            <a:xfrm>
              <a:off x="3213" y="2092"/>
              <a:ext cx="235" cy="205"/>
            </a:xfrm>
            <a:custGeom>
              <a:avLst/>
              <a:gdLst>
                <a:gd name="T0" fmla="*/ 0 w 453"/>
                <a:gd name="T1" fmla="*/ 197707654 h 454"/>
                <a:gd name="T2" fmla="*/ 299804557 w 453"/>
                <a:gd name="T3" fmla="*/ 0 h 454"/>
                <a:gd name="T4" fmla="*/ 299804557 w 453"/>
                <a:gd name="T5" fmla="*/ 197707654 h 454"/>
                <a:gd name="T6" fmla="*/ 299804557 w 453"/>
                <a:gd name="T7" fmla="*/ 197707654 h 454"/>
                <a:gd name="T8" fmla="*/ 299804557 w 453"/>
                <a:gd name="T9" fmla="*/ 197707654 h 454"/>
                <a:gd name="T10" fmla="*/ 0 w 453"/>
                <a:gd name="T11" fmla="*/ 197707654 h 454"/>
                <a:gd name="T12" fmla="*/ 0 60000 65536"/>
                <a:gd name="T13" fmla="*/ 0 60000 65536"/>
                <a:gd name="T14" fmla="*/ 0 60000 65536"/>
                <a:gd name="T15" fmla="*/ 0 60000 65536"/>
                <a:gd name="T16" fmla="*/ 0 60000 65536"/>
                <a:gd name="T17" fmla="*/ 0 60000 65536"/>
                <a:gd name="T18" fmla="*/ 0 w 453"/>
                <a:gd name="T19" fmla="*/ 0 h 454"/>
                <a:gd name="T20" fmla="*/ 453 w 453"/>
                <a:gd name="T21" fmla="*/ 454 h 454"/>
              </a:gdLst>
              <a:ahLst/>
              <a:cxnLst>
                <a:cxn ang="T12">
                  <a:pos x="T0" y="T1"/>
                </a:cxn>
                <a:cxn ang="T13">
                  <a:pos x="T2" y="T3"/>
                </a:cxn>
                <a:cxn ang="T14">
                  <a:pos x="T4" y="T5"/>
                </a:cxn>
                <a:cxn ang="T15">
                  <a:pos x="T6" y="T7"/>
                </a:cxn>
                <a:cxn ang="T16">
                  <a:pos x="T8" y="T9"/>
                </a:cxn>
                <a:cxn ang="T17">
                  <a:pos x="T10" y="T11"/>
                </a:cxn>
              </a:cxnLst>
              <a:rect l="T18" t="T19" r="T20" b="T21"/>
              <a:pathLst>
                <a:path w="453" h="454">
                  <a:moveTo>
                    <a:pt x="0" y="227"/>
                  </a:moveTo>
                  <a:cubicBezTo>
                    <a:pt x="0" y="102"/>
                    <a:pt x="101" y="0"/>
                    <a:pt x="227" y="0"/>
                  </a:cubicBezTo>
                  <a:cubicBezTo>
                    <a:pt x="352" y="0"/>
                    <a:pt x="453" y="102"/>
                    <a:pt x="453" y="227"/>
                  </a:cubicBezTo>
                  <a:cubicBezTo>
                    <a:pt x="453" y="227"/>
                    <a:pt x="453" y="227"/>
                    <a:pt x="453" y="227"/>
                  </a:cubicBezTo>
                  <a:cubicBezTo>
                    <a:pt x="453" y="352"/>
                    <a:pt x="352" y="454"/>
                    <a:pt x="227" y="454"/>
                  </a:cubicBezTo>
                  <a:cubicBezTo>
                    <a:pt x="101" y="454"/>
                    <a:pt x="0" y="352"/>
                    <a:pt x="0" y="227"/>
                  </a:cubicBezTo>
                </a:path>
              </a:pathLst>
            </a:custGeom>
            <a:solidFill>
              <a:srgbClr val="FFFFFF"/>
            </a:solidFill>
            <a:ln w="0">
              <a:solidFill>
                <a:srgbClr val="000000"/>
              </a:solidFill>
              <a:round/>
              <a:headEnd/>
              <a:tailEnd/>
            </a:ln>
          </p:spPr>
          <p:txBody>
            <a:bodyPr/>
            <a:lstStyle/>
            <a:p>
              <a:endParaRPr lang="he-IL"/>
            </a:p>
          </p:txBody>
        </p:sp>
        <p:sp>
          <p:nvSpPr>
            <p:cNvPr id="13404" name="Freeform 96"/>
            <p:cNvSpPr>
              <a:spLocks/>
            </p:cNvSpPr>
            <p:nvPr/>
          </p:nvSpPr>
          <p:spPr bwMode="auto">
            <a:xfrm>
              <a:off x="3213" y="2092"/>
              <a:ext cx="235" cy="205"/>
            </a:xfrm>
            <a:custGeom>
              <a:avLst/>
              <a:gdLst>
                <a:gd name="T0" fmla="*/ 0 w 113"/>
                <a:gd name="T1" fmla="*/ 2147483647 h 114"/>
                <a:gd name="T2" fmla="*/ 2147483647 w 113"/>
                <a:gd name="T3" fmla="*/ 0 h 114"/>
                <a:gd name="T4" fmla="*/ 2147483647 w 113"/>
                <a:gd name="T5" fmla="*/ 2147483647 h 114"/>
                <a:gd name="T6" fmla="*/ 2147483647 w 113"/>
                <a:gd name="T7" fmla="*/ 2147483647 h 114"/>
                <a:gd name="T8" fmla="*/ 2147483647 w 113"/>
                <a:gd name="T9" fmla="*/ 2147483647 h 114"/>
                <a:gd name="T10" fmla="*/ 0 w 113"/>
                <a:gd name="T11" fmla="*/ 2147483647 h 114"/>
                <a:gd name="T12" fmla="*/ 0 60000 65536"/>
                <a:gd name="T13" fmla="*/ 0 60000 65536"/>
                <a:gd name="T14" fmla="*/ 0 60000 65536"/>
                <a:gd name="T15" fmla="*/ 0 60000 65536"/>
                <a:gd name="T16" fmla="*/ 0 60000 65536"/>
                <a:gd name="T17" fmla="*/ 0 60000 65536"/>
                <a:gd name="T18" fmla="*/ 0 w 113"/>
                <a:gd name="T19" fmla="*/ 0 h 114"/>
                <a:gd name="T20" fmla="*/ 113 w 113"/>
                <a:gd name="T21" fmla="*/ 114 h 114"/>
              </a:gdLst>
              <a:ahLst/>
              <a:cxnLst>
                <a:cxn ang="T12">
                  <a:pos x="T0" y="T1"/>
                </a:cxn>
                <a:cxn ang="T13">
                  <a:pos x="T2" y="T3"/>
                </a:cxn>
                <a:cxn ang="T14">
                  <a:pos x="T4" y="T5"/>
                </a:cxn>
                <a:cxn ang="T15">
                  <a:pos x="T6" y="T7"/>
                </a:cxn>
                <a:cxn ang="T16">
                  <a:pos x="T8" y="T9"/>
                </a:cxn>
                <a:cxn ang="T17">
                  <a:pos x="T10" y="T11"/>
                </a:cxn>
              </a:cxnLst>
              <a:rect l="T18" t="T19" r="T20" b="T21"/>
              <a:pathLst>
                <a:path w="113" h="114">
                  <a:moveTo>
                    <a:pt x="0" y="57"/>
                  </a:moveTo>
                  <a:cubicBezTo>
                    <a:pt x="0" y="26"/>
                    <a:pt x="25" y="0"/>
                    <a:pt x="56" y="0"/>
                  </a:cubicBezTo>
                  <a:cubicBezTo>
                    <a:pt x="87" y="0"/>
                    <a:pt x="113" y="26"/>
                    <a:pt x="113" y="57"/>
                  </a:cubicBezTo>
                  <a:cubicBezTo>
                    <a:pt x="113" y="57"/>
                    <a:pt x="113" y="57"/>
                    <a:pt x="113" y="57"/>
                  </a:cubicBezTo>
                  <a:cubicBezTo>
                    <a:pt x="113" y="88"/>
                    <a:pt x="87" y="114"/>
                    <a:pt x="56" y="114"/>
                  </a:cubicBezTo>
                  <a:cubicBezTo>
                    <a:pt x="25" y="114"/>
                    <a:pt x="0" y="88"/>
                    <a:pt x="0" y="57"/>
                  </a:cubicBezTo>
                </a:path>
              </a:pathLst>
            </a:custGeom>
            <a:noFill/>
            <a:ln w="3175" cap="rnd">
              <a:solidFill>
                <a:srgbClr val="000000"/>
              </a:solidFill>
              <a:round/>
              <a:headEnd/>
              <a:tailEnd/>
            </a:ln>
          </p:spPr>
          <p:txBody>
            <a:bodyPr/>
            <a:lstStyle/>
            <a:p>
              <a:endParaRPr lang="he-IL"/>
            </a:p>
          </p:txBody>
        </p:sp>
        <p:sp>
          <p:nvSpPr>
            <p:cNvPr id="13405" name="Rectangle 97"/>
            <p:cNvSpPr>
              <a:spLocks noChangeArrowheads="1"/>
            </p:cNvSpPr>
            <p:nvPr/>
          </p:nvSpPr>
          <p:spPr bwMode="auto">
            <a:xfrm>
              <a:off x="3295" y="2125"/>
              <a:ext cx="36" cy="77"/>
            </a:xfrm>
            <a:prstGeom prst="rect">
              <a:avLst/>
            </a:prstGeom>
            <a:noFill/>
            <a:ln w="9525">
              <a:noFill/>
              <a:miter lim="800000"/>
              <a:headEnd/>
              <a:tailEnd/>
            </a:ln>
          </p:spPr>
          <p:txBody>
            <a:bodyPr wrap="none" lIns="0" tIns="0" rIns="0" bIns="0">
              <a:spAutoFit/>
            </a:bodyPr>
            <a:lstStyle/>
            <a:p>
              <a:r>
                <a:rPr lang="en-US" sz="800" b="1">
                  <a:solidFill>
                    <a:srgbClr val="000000"/>
                  </a:solidFill>
                  <a:latin typeface="Times New Roman" pitchFamily="18" charset="0"/>
                </a:rPr>
                <a:t>+</a:t>
              </a:r>
              <a:endParaRPr lang="en-US"/>
            </a:p>
          </p:txBody>
        </p:sp>
        <p:sp>
          <p:nvSpPr>
            <p:cNvPr id="13406" name="Freeform 98"/>
            <p:cNvSpPr>
              <a:spLocks/>
            </p:cNvSpPr>
            <p:nvPr/>
          </p:nvSpPr>
          <p:spPr bwMode="auto">
            <a:xfrm>
              <a:off x="3213" y="2459"/>
              <a:ext cx="235" cy="202"/>
            </a:xfrm>
            <a:custGeom>
              <a:avLst/>
              <a:gdLst>
                <a:gd name="T0" fmla="*/ 0 w 453"/>
                <a:gd name="T1" fmla="*/ 190409640 h 453"/>
                <a:gd name="T2" fmla="*/ 299804557 w 453"/>
                <a:gd name="T3" fmla="*/ 0 h 453"/>
                <a:gd name="T4" fmla="*/ 299804557 w 453"/>
                <a:gd name="T5" fmla="*/ 190409640 h 453"/>
                <a:gd name="T6" fmla="*/ 299804557 w 453"/>
                <a:gd name="T7" fmla="*/ 190409640 h 453"/>
                <a:gd name="T8" fmla="*/ 299804557 w 453"/>
                <a:gd name="T9" fmla="*/ 190409640 h 453"/>
                <a:gd name="T10" fmla="*/ 0 w 453"/>
                <a:gd name="T11" fmla="*/ 190409640 h 453"/>
                <a:gd name="T12" fmla="*/ 0 60000 65536"/>
                <a:gd name="T13" fmla="*/ 0 60000 65536"/>
                <a:gd name="T14" fmla="*/ 0 60000 65536"/>
                <a:gd name="T15" fmla="*/ 0 60000 65536"/>
                <a:gd name="T16" fmla="*/ 0 60000 65536"/>
                <a:gd name="T17" fmla="*/ 0 60000 65536"/>
                <a:gd name="T18" fmla="*/ 0 w 453"/>
                <a:gd name="T19" fmla="*/ 0 h 453"/>
                <a:gd name="T20" fmla="*/ 453 w 453"/>
                <a:gd name="T21" fmla="*/ 453 h 453"/>
              </a:gdLst>
              <a:ahLst/>
              <a:cxnLst>
                <a:cxn ang="T12">
                  <a:pos x="T0" y="T1"/>
                </a:cxn>
                <a:cxn ang="T13">
                  <a:pos x="T2" y="T3"/>
                </a:cxn>
                <a:cxn ang="T14">
                  <a:pos x="T4" y="T5"/>
                </a:cxn>
                <a:cxn ang="T15">
                  <a:pos x="T6" y="T7"/>
                </a:cxn>
                <a:cxn ang="T16">
                  <a:pos x="T8" y="T9"/>
                </a:cxn>
                <a:cxn ang="T17">
                  <a:pos x="T10" y="T11"/>
                </a:cxn>
              </a:cxnLst>
              <a:rect l="T18" t="T19" r="T20" b="T21"/>
              <a:pathLst>
                <a:path w="453" h="453">
                  <a:moveTo>
                    <a:pt x="0" y="226"/>
                  </a:moveTo>
                  <a:cubicBezTo>
                    <a:pt x="0" y="101"/>
                    <a:pt x="101" y="0"/>
                    <a:pt x="227" y="0"/>
                  </a:cubicBezTo>
                  <a:cubicBezTo>
                    <a:pt x="352" y="0"/>
                    <a:pt x="453" y="101"/>
                    <a:pt x="453" y="226"/>
                  </a:cubicBezTo>
                  <a:cubicBezTo>
                    <a:pt x="453" y="226"/>
                    <a:pt x="453" y="226"/>
                    <a:pt x="453" y="226"/>
                  </a:cubicBezTo>
                  <a:cubicBezTo>
                    <a:pt x="453" y="352"/>
                    <a:pt x="352" y="453"/>
                    <a:pt x="227" y="453"/>
                  </a:cubicBezTo>
                  <a:cubicBezTo>
                    <a:pt x="101" y="453"/>
                    <a:pt x="0" y="352"/>
                    <a:pt x="0" y="226"/>
                  </a:cubicBezTo>
                </a:path>
              </a:pathLst>
            </a:custGeom>
            <a:solidFill>
              <a:srgbClr val="FFFFFF"/>
            </a:solidFill>
            <a:ln w="0">
              <a:solidFill>
                <a:srgbClr val="000000"/>
              </a:solidFill>
              <a:round/>
              <a:headEnd/>
              <a:tailEnd/>
            </a:ln>
          </p:spPr>
          <p:txBody>
            <a:bodyPr/>
            <a:lstStyle/>
            <a:p>
              <a:endParaRPr lang="he-IL"/>
            </a:p>
          </p:txBody>
        </p:sp>
        <p:sp>
          <p:nvSpPr>
            <p:cNvPr id="13407" name="Freeform 99"/>
            <p:cNvSpPr>
              <a:spLocks/>
            </p:cNvSpPr>
            <p:nvPr/>
          </p:nvSpPr>
          <p:spPr bwMode="auto">
            <a:xfrm>
              <a:off x="3213" y="2459"/>
              <a:ext cx="235" cy="202"/>
            </a:xfrm>
            <a:custGeom>
              <a:avLst/>
              <a:gdLst>
                <a:gd name="T0" fmla="*/ 0 w 113"/>
                <a:gd name="T1" fmla="*/ 2147483647 h 113"/>
                <a:gd name="T2" fmla="*/ 2147483647 w 113"/>
                <a:gd name="T3" fmla="*/ 0 h 113"/>
                <a:gd name="T4" fmla="*/ 2147483647 w 113"/>
                <a:gd name="T5" fmla="*/ 2147483647 h 113"/>
                <a:gd name="T6" fmla="*/ 2147483647 w 113"/>
                <a:gd name="T7" fmla="*/ 2147483647 h 113"/>
                <a:gd name="T8" fmla="*/ 2147483647 w 113"/>
                <a:gd name="T9" fmla="*/ 2147483647 h 113"/>
                <a:gd name="T10" fmla="*/ 0 w 113"/>
                <a:gd name="T11" fmla="*/ 2147483647 h 113"/>
                <a:gd name="T12" fmla="*/ 0 60000 65536"/>
                <a:gd name="T13" fmla="*/ 0 60000 65536"/>
                <a:gd name="T14" fmla="*/ 0 60000 65536"/>
                <a:gd name="T15" fmla="*/ 0 60000 65536"/>
                <a:gd name="T16" fmla="*/ 0 60000 65536"/>
                <a:gd name="T17" fmla="*/ 0 60000 65536"/>
                <a:gd name="T18" fmla="*/ 0 w 113"/>
                <a:gd name="T19" fmla="*/ 0 h 113"/>
                <a:gd name="T20" fmla="*/ 113 w 113"/>
                <a:gd name="T21" fmla="*/ 113 h 113"/>
              </a:gdLst>
              <a:ahLst/>
              <a:cxnLst>
                <a:cxn ang="T12">
                  <a:pos x="T0" y="T1"/>
                </a:cxn>
                <a:cxn ang="T13">
                  <a:pos x="T2" y="T3"/>
                </a:cxn>
                <a:cxn ang="T14">
                  <a:pos x="T4" y="T5"/>
                </a:cxn>
                <a:cxn ang="T15">
                  <a:pos x="T6" y="T7"/>
                </a:cxn>
                <a:cxn ang="T16">
                  <a:pos x="T8" y="T9"/>
                </a:cxn>
                <a:cxn ang="T17">
                  <a:pos x="T10" y="T11"/>
                </a:cxn>
              </a:cxnLst>
              <a:rect l="T18" t="T19" r="T20" b="T21"/>
              <a:pathLst>
                <a:path w="113" h="113">
                  <a:moveTo>
                    <a:pt x="0" y="57"/>
                  </a:moveTo>
                  <a:cubicBezTo>
                    <a:pt x="0" y="26"/>
                    <a:pt x="25" y="0"/>
                    <a:pt x="56" y="0"/>
                  </a:cubicBezTo>
                  <a:cubicBezTo>
                    <a:pt x="87" y="0"/>
                    <a:pt x="113" y="26"/>
                    <a:pt x="113" y="57"/>
                  </a:cubicBezTo>
                  <a:cubicBezTo>
                    <a:pt x="113" y="57"/>
                    <a:pt x="113" y="57"/>
                    <a:pt x="113" y="57"/>
                  </a:cubicBezTo>
                  <a:cubicBezTo>
                    <a:pt x="113" y="88"/>
                    <a:pt x="87" y="113"/>
                    <a:pt x="56" y="113"/>
                  </a:cubicBezTo>
                  <a:cubicBezTo>
                    <a:pt x="25" y="113"/>
                    <a:pt x="0" y="88"/>
                    <a:pt x="0" y="57"/>
                  </a:cubicBezTo>
                </a:path>
              </a:pathLst>
            </a:custGeom>
            <a:noFill/>
            <a:ln w="3175" cap="rnd">
              <a:solidFill>
                <a:srgbClr val="000000"/>
              </a:solidFill>
              <a:round/>
              <a:headEnd/>
              <a:tailEnd/>
            </a:ln>
          </p:spPr>
          <p:txBody>
            <a:bodyPr/>
            <a:lstStyle/>
            <a:p>
              <a:endParaRPr lang="he-IL"/>
            </a:p>
          </p:txBody>
        </p:sp>
        <p:sp>
          <p:nvSpPr>
            <p:cNvPr id="13408" name="Rectangle 100"/>
            <p:cNvSpPr>
              <a:spLocks noChangeArrowheads="1"/>
            </p:cNvSpPr>
            <p:nvPr/>
          </p:nvSpPr>
          <p:spPr bwMode="auto">
            <a:xfrm>
              <a:off x="3295" y="2489"/>
              <a:ext cx="36" cy="77"/>
            </a:xfrm>
            <a:prstGeom prst="rect">
              <a:avLst/>
            </a:prstGeom>
            <a:noFill/>
            <a:ln w="9525">
              <a:noFill/>
              <a:miter lim="800000"/>
              <a:headEnd/>
              <a:tailEnd/>
            </a:ln>
          </p:spPr>
          <p:txBody>
            <a:bodyPr wrap="none" lIns="0" tIns="0" rIns="0" bIns="0">
              <a:spAutoFit/>
            </a:bodyPr>
            <a:lstStyle/>
            <a:p>
              <a:r>
                <a:rPr lang="en-US" sz="800" b="1">
                  <a:solidFill>
                    <a:srgbClr val="000000"/>
                  </a:solidFill>
                  <a:latin typeface="Times New Roman" pitchFamily="18" charset="0"/>
                </a:rPr>
                <a:t>+</a:t>
              </a:r>
              <a:endParaRPr lang="en-US"/>
            </a:p>
          </p:txBody>
        </p:sp>
        <p:sp>
          <p:nvSpPr>
            <p:cNvPr id="13409" name="Freeform 101"/>
            <p:cNvSpPr>
              <a:spLocks/>
            </p:cNvSpPr>
            <p:nvPr/>
          </p:nvSpPr>
          <p:spPr bwMode="auto">
            <a:xfrm>
              <a:off x="3213" y="2805"/>
              <a:ext cx="235" cy="203"/>
            </a:xfrm>
            <a:custGeom>
              <a:avLst/>
              <a:gdLst>
                <a:gd name="T0" fmla="*/ 0 w 453"/>
                <a:gd name="T1" fmla="*/ 193251445 h 453"/>
                <a:gd name="T2" fmla="*/ 299804557 w 453"/>
                <a:gd name="T3" fmla="*/ 0 h 453"/>
                <a:gd name="T4" fmla="*/ 299804557 w 453"/>
                <a:gd name="T5" fmla="*/ 193251445 h 453"/>
                <a:gd name="T6" fmla="*/ 299804557 w 453"/>
                <a:gd name="T7" fmla="*/ 193251445 h 453"/>
                <a:gd name="T8" fmla="*/ 299804557 w 453"/>
                <a:gd name="T9" fmla="*/ 193251445 h 453"/>
                <a:gd name="T10" fmla="*/ 0 w 453"/>
                <a:gd name="T11" fmla="*/ 193251445 h 453"/>
                <a:gd name="T12" fmla="*/ 0 60000 65536"/>
                <a:gd name="T13" fmla="*/ 0 60000 65536"/>
                <a:gd name="T14" fmla="*/ 0 60000 65536"/>
                <a:gd name="T15" fmla="*/ 0 60000 65536"/>
                <a:gd name="T16" fmla="*/ 0 60000 65536"/>
                <a:gd name="T17" fmla="*/ 0 60000 65536"/>
                <a:gd name="T18" fmla="*/ 0 w 453"/>
                <a:gd name="T19" fmla="*/ 0 h 453"/>
                <a:gd name="T20" fmla="*/ 453 w 453"/>
                <a:gd name="T21" fmla="*/ 453 h 453"/>
              </a:gdLst>
              <a:ahLst/>
              <a:cxnLst>
                <a:cxn ang="T12">
                  <a:pos x="T0" y="T1"/>
                </a:cxn>
                <a:cxn ang="T13">
                  <a:pos x="T2" y="T3"/>
                </a:cxn>
                <a:cxn ang="T14">
                  <a:pos x="T4" y="T5"/>
                </a:cxn>
                <a:cxn ang="T15">
                  <a:pos x="T6" y="T7"/>
                </a:cxn>
                <a:cxn ang="T16">
                  <a:pos x="T8" y="T9"/>
                </a:cxn>
                <a:cxn ang="T17">
                  <a:pos x="T10" y="T11"/>
                </a:cxn>
              </a:cxnLst>
              <a:rect l="T18" t="T19" r="T20" b="T21"/>
              <a:pathLst>
                <a:path w="453" h="453">
                  <a:moveTo>
                    <a:pt x="0" y="226"/>
                  </a:moveTo>
                  <a:cubicBezTo>
                    <a:pt x="0" y="101"/>
                    <a:pt x="101" y="0"/>
                    <a:pt x="227" y="0"/>
                  </a:cubicBezTo>
                  <a:cubicBezTo>
                    <a:pt x="352" y="0"/>
                    <a:pt x="453" y="101"/>
                    <a:pt x="453" y="226"/>
                  </a:cubicBezTo>
                  <a:cubicBezTo>
                    <a:pt x="453" y="226"/>
                    <a:pt x="453" y="226"/>
                    <a:pt x="453" y="226"/>
                  </a:cubicBezTo>
                  <a:cubicBezTo>
                    <a:pt x="453" y="352"/>
                    <a:pt x="352" y="453"/>
                    <a:pt x="227" y="453"/>
                  </a:cubicBezTo>
                  <a:cubicBezTo>
                    <a:pt x="101" y="453"/>
                    <a:pt x="0" y="352"/>
                    <a:pt x="0" y="226"/>
                  </a:cubicBezTo>
                </a:path>
              </a:pathLst>
            </a:custGeom>
            <a:solidFill>
              <a:srgbClr val="FFFFFF"/>
            </a:solidFill>
            <a:ln w="0">
              <a:solidFill>
                <a:srgbClr val="000000"/>
              </a:solidFill>
              <a:round/>
              <a:headEnd/>
              <a:tailEnd/>
            </a:ln>
          </p:spPr>
          <p:txBody>
            <a:bodyPr/>
            <a:lstStyle/>
            <a:p>
              <a:endParaRPr lang="he-IL"/>
            </a:p>
          </p:txBody>
        </p:sp>
        <p:sp>
          <p:nvSpPr>
            <p:cNvPr id="13410" name="Freeform 102"/>
            <p:cNvSpPr>
              <a:spLocks/>
            </p:cNvSpPr>
            <p:nvPr/>
          </p:nvSpPr>
          <p:spPr bwMode="auto">
            <a:xfrm>
              <a:off x="3213" y="2805"/>
              <a:ext cx="235" cy="203"/>
            </a:xfrm>
            <a:custGeom>
              <a:avLst/>
              <a:gdLst>
                <a:gd name="T0" fmla="*/ 0 w 113"/>
                <a:gd name="T1" fmla="*/ 2147483647 h 113"/>
                <a:gd name="T2" fmla="*/ 2147483647 w 113"/>
                <a:gd name="T3" fmla="*/ 0 h 113"/>
                <a:gd name="T4" fmla="*/ 2147483647 w 113"/>
                <a:gd name="T5" fmla="*/ 2147483647 h 113"/>
                <a:gd name="T6" fmla="*/ 2147483647 w 113"/>
                <a:gd name="T7" fmla="*/ 2147483647 h 113"/>
                <a:gd name="T8" fmla="*/ 2147483647 w 113"/>
                <a:gd name="T9" fmla="*/ 2147483647 h 113"/>
                <a:gd name="T10" fmla="*/ 0 w 113"/>
                <a:gd name="T11" fmla="*/ 2147483647 h 113"/>
                <a:gd name="T12" fmla="*/ 0 60000 65536"/>
                <a:gd name="T13" fmla="*/ 0 60000 65536"/>
                <a:gd name="T14" fmla="*/ 0 60000 65536"/>
                <a:gd name="T15" fmla="*/ 0 60000 65536"/>
                <a:gd name="T16" fmla="*/ 0 60000 65536"/>
                <a:gd name="T17" fmla="*/ 0 60000 65536"/>
                <a:gd name="T18" fmla="*/ 0 w 113"/>
                <a:gd name="T19" fmla="*/ 0 h 113"/>
                <a:gd name="T20" fmla="*/ 113 w 113"/>
                <a:gd name="T21" fmla="*/ 113 h 113"/>
              </a:gdLst>
              <a:ahLst/>
              <a:cxnLst>
                <a:cxn ang="T12">
                  <a:pos x="T0" y="T1"/>
                </a:cxn>
                <a:cxn ang="T13">
                  <a:pos x="T2" y="T3"/>
                </a:cxn>
                <a:cxn ang="T14">
                  <a:pos x="T4" y="T5"/>
                </a:cxn>
                <a:cxn ang="T15">
                  <a:pos x="T6" y="T7"/>
                </a:cxn>
                <a:cxn ang="T16">
                  <a:pos x="T8" y="T9"/>
                </a:cxn>
                <a:cxn ang="T17">
                  <a:pos x="T10" y="T11"/>
                </a:cxn>
              </a:cxnLst>
              <a:rect l="T18" t="T19" r="T20" b="T21"/>
              <a:pathLst>
                <a:path w="113" h="113">
                  <a:moveTo>
                    <a:pt x="0" y="56"/>
                  </a:moveTo>
                  <a:cubicBezTo>
                    <a:pt x="0" y="25"/>
                    <a:pt x="25" y="0"/>
                    <a:pt x="56" y="0"/>
                  </a:cubicBezTo>
                  <a:cubicBezTo>
                    <a:pt x="87" y="0"/>
                    <a:pt x="113" y="25"/>
                    <a:pt x="113" y="56"/>
                  </a:cubicBezTo>
                  <a:cubicBezTo>
                    <a:pt x="113" y="56"/>
                    <a:pt x="113" y="56"/>
                    <a:pt x="113" y="56"/>
                  </a:cubicBezTo>
                  <a:cubicBezTo>
                    <a:pt x="113" y="88"/>
                    <a:pt x="87" y="113"/>
                    <a:pt x="56" y="113"/>
                  </a:cubicBezTo>
                  <a:cubicBezTo>
                    <a:pt x="25" y="113"/>
                    <a:pt x="0" y="88"/>
                    <a:pt x="0" y="56"/>
                  </a:cubicBezTo>
                </a:path>
              </a:pathLst>
            </a:custGeom>
            <a:noFill/>
            <a:ln w="3175" cap="rnd">
              <a:solidFill>
                <a:srgbClr val="000000"/>
              </a:solidFill>
              <a:round/>
              <a:headEnd/>
              <a:tailEnd/>
            </a:ln>
          </p:spPr>
          <p:txBody>
            <a:bodyPr/>
            <a:lstStyle/>
            <a:p>
              <a:endParaRPr lang="he-IL"/>
            </a:p>
          </p:txBody>
        </p:sp>
        <p:sp>
          <p:nvSpPr>
            <p:cNvPr id="13411" name="Rectangle 103"/>
            <p:cNvSpPr>
              <a:spLocks noChangeArrowheads="1"/>
            </p:cNvSpPr>
            <p:nvPr/>
          </p:nvSpPr>
          <p:spPr bwMode="auto">
            <a:xfrm>
              <a:off x="3295" y="2834"/>
              <a:ext cx="36" cy="77"/>
            </a:xfrm>
            <a:prstGeom prst="rect">
              <a:avLst/>
            </a:prstGeom>
            <a:noFill/>
            <a:ln w="9525">
              <a:noFill/>
              <a:miter lim="800000"/>
              <a:headEnd/>
              <a:tailEnd/>
            </a:ln>
          </p:spPr>
          <p:txBody>
            <a:bodyPr wrap="none" lIns="0" tIns="0" rIns="0" bIns="0">
              <a:spAutoFit/>
            </a:bodyPr>
            <a:lstStyle/>
            <a:p>
              <a:r>
                <a:rPr lang="en-US" sz="800" b="1">
                  <a:solidFill>
                    <a:srgbClr val="000000"/>
                  </a:solidFill>
                  <a:latin typeface="Times New Roman" pitchFamily="18" charset="0"/>
                </a:rPr>
                <a:t>+</a:t>
              </a:r>
              <a:endParaRPr lang="en-US"/>
            </a:p>
          </p:txBody>
        </p:sp>
        <p:sp>
          <p:nvSpPr>
            <p:cNvPr id="13412" name="Freeform 104"/>
            <p:cNvSpPr>
              <a:spLocks/>
            </p:cNvSpPr>
            <p:nvPr/>
          </p:nvSpPr>
          <p:spPr bwMode="auto">
            <a:xfrm>
              <a:off x="3755" y="2092"/>
              <a:ext cx="236" cy="205"/>
            </a:xfrm>
            <a:custGeom>
              <a:avLst/>
              <a:gdLst>
                <a:gd name="T0" fmla="*/ 0 w 454"/>
                <a:gd name="T1" fmla="*/ 197707654 h 454"/>
                <a:gd name="T2" fmla="*/ 301645962 w 454"/>
                <a:gd name="T3" fmla="*/ 0 h 454"/>
                <a:gd name="T4" fmla="*/ 301645962 w 454"/>
                <a:gd name="T5" fmla="*/ 197707654 h 454"/>
                <a:gd name="T6" fmla="*/ 301645962 w 454"/>
                <a:gd name="T7" fmla="*/ 197707654 h 454"/>
                <a:gd name="T8" fmla="*/ 301645962 w 454"/>
                <a:gd name="T9" fmla="*/ 197707654 h 454"/>
                <a:gd name="T10" fmla="*/ 0 w 454"/>
                <a:gd name="T11" fmla="*/ 197707654 h 454"/>
                <a:gd name="T12" fmla="*/ 0 60000 65536"/>
                <a:gd name="T13" fmla="*/ 0 60000 65536"/>
                <a:gd name="T14" fmla="*/ 0 60000 65536"/>
                <a:gd name="T15" fmla="*/ 0 60000 65536"/>
                <a:gd name="T16" fmla="*/ 0 60000 65536"/>
                <a:gd name="T17" fmla="*/ 0 60000 65536"/>
                <a:gd name="T18" fmla="*/ 0 w 454"/>
                <a:gd name="T19" fmla="*/ 0 h 454"/>
                <a:gd name="T20" fmla="*/ 454 w 454"/>
                <a:gd name="T21" fmla="*/ 454 h 454"/>
              </a:gdLst>
              <a:ahLst/>
              <a:cxnLst>
                <a:cxn ang="T12">
                  <a:pos x="T0" y="T1"/>
                </a:cxn>
                <a:cxn ang="T13">
                  <a:pos x="T2" y="T3"/>
                </a:cxn>
                <a:cxn ang="T14">
                  <a:pos x="T4" y="T5"/>
                </a:cxn>
                <a:cxn ang="T15">
                  <a:pos x="T6" y="T7"/>
                </a:cxn>
                <a:cxn ang="T16">
                  <a:pos x="T8" y="T9"/>
                </a:cxn>
                <a:cxn ang="T17">
                  <a:pos x="T10" y="T11"/>
                </a:cxn>
              </a:cxnLst>
              <a:rect l="T18" t="T19" r="T20" b="T21"/>
              <a:pathLst>
                <a:path w="454" h="454">
                  <a:moveTo>
                    <a:pt x="0" y="227"/>
                  </a:moveTo>
                  <a:cubicBezTo>
                    <a:pt x="0" y="102"/>
                    <a:pt x="102" y="0"/>
                    <a:pt x="227" y="0"/>
                  </a:cubicBezTo>
                  <a:cubicBezTo>
                    <a:pt x="352" y="0"/>
                    <a:pt x="454" y="102"/>
                    <a:pt x="454" y="227"/>
                  </a:cubicBezTo>
                  <a:cubicBezTo>
                    <a:pt x="454" y="227"/>
                    <a:pt x="454" y="227"/>
                    <a:pt x="454" y="227"/>
                  </a:cubicBezTo>
                  <a:cubicBezTo>
                    <a:pt x="454" y="352"/>
                    <a:pt x="352" y="454"/>
                    <a:pt x="227" y="454"/>
                  </a:cubicBezTo>
                  <a:cubicBezTo>
                    <a:pt x="102" y="454"/>
                    <a:pt x="0" y="352"/>
                    <a:pt x="0" y="227"/>
                  </a:cubicBezTo>
                </a:path>
              </a:pathLst>
            </a:custGeom>
            <a:solidFill>
              <a:srgbClr val="FFFFFF"/>
            </a:solidFill>
            <a:ln w="0">
              <a:solidFill>
                <a:srgbClr val="000000"/>
              </a:solidFill>
              <a:round/>
              <a:headEnd/>
              <a:tailEnd/>
            </a:ln>
          </p:spPr>
          <p:txBody>
            <a:bodyPr/>
            <a:lstStyle/>
            <a:p>
              <a:endParaRPr lang="he-IL"/>
            </a:p>
          </p:txBody>
        </p:sp>
        <p:sp>
          <p:nvSpPr>
            <p:cNvPr id="13413" name="Freeform 105"/>
            <p:cNvSpPr>
              <a:spLocks/>
            </p:cNvSpPr>
            <p:nvPr/>
          </p:nvSpPr>
          <p:spPr bwMode="auto">
            <a:xfrm>
              <a:off x="3755" y="2092"/>
              <a:ext cx="236" cy="205"/>
            </a:xfrm>
            <a:custGeom>
              <a:avLst/>
              <a:gdLst>
                <a:gd name="T0" fmla="*/ 0 w 113"/>
                <a:gd name="T1" fmla="*/ 2147483647 h 114"/>
                <a:gd name="T2" fmla="*/ 2147483647 w 113"/>
                <a:gd name="T3" fmla="*/ 0 h 114"/>
                <a:gd name="T4" fmla="*/ 2147483647 w 113"/>
                <a:gd name="T5" fmla="*/ 2147483647 h 114"/>
                <a:gd name="T6" fmla="*/ 2147483647 w 113"/>
                <a:gd name="T7" fmla="*/ 2147483647 h 114"/>
                <a:gd name="T8" fmla="*/ 2147483647 w 113"/>
                <a:gd name="T9" fmla="*/ 2147483647 h 114"/>
                <a:gd name="T10" fmla="*/ 0 w 113"/>
                <a:gd name="T11" fmla="*/ 2147483647 h 114"/>
                <a:gd name="T12" fmla="*/ 0 60000 65536"/>
                <a:gd name="T13" fmla="*/ 0 60000 65536"/>
                <a:gd name="T14" fmla="*/ 0 60000 65536"/>
                <a:gd name="T15" fmla="*/ 0 60000 65536"/>
                <a:gd name="T16" fmla="*/ 0 60000 65536"/>
                <a:gd name="T17" fmla="*/ 0 60000 65536"/>
                <a:gd name="T18" fmla="*/ 0 w 113"/>
                <a:gd name="T19" fmla="*/ 0 h 114"/>
                <a:gd name="T20" fmla="*/ 113 w 113"/>
                <a:gd name="T21" fmla="*/ 114 h 114"/>
              </a:gdLst>
              <a:ahLst/>
              <a:cxnLst>
                <a:cxn ang="T12">
                  <a:pos x="T0" y="T1"/>
                </a:cxn>
                <a:cxn ang="T13">
                  <a:pos x="T2" y="T3"/>
                </a:cxn>
                <a:cxn ang="T14">
                  <a:pos x="T4" y="T5"/>
                </a:cxn>
                <a:cxn ang="T15">
                  <a:pos x="T6" y="T7"/>
                </a:cxn>
                <a:cxn ang="T16">
                  <a:pos x="T8" y="T9"/>
                </a:cxn>
                <a:cxn ang="T17">
                  <a:pos x="T10" y="T11"/>
                </a:cxn>
              </a:cxnLst>
              <a:rect l="T18" t="T19" r="T20" b="T21"/>
              <a:pathLst>
                <a:path w="113" h="114">
                  <a:moveTo>
                    <a:pt x="0" y="57"/>
                  </a:moveTo>
                  <a:cubicBezTo>
                    <a:pt x="0" y="26"/>
                    <a:pt x="25" y="0"/>
                    <a:pt x="57" y="0"/>
                  </a:cubicBezTo>
                  <a:cubicBezTo>
                    <a:pt x="88" y="0"/>
                    <a:pt x="113" y="26"/>
                    <a:pt x="113" y="57"/>
                  </a:cubicBezTo>
                  <a:cubicBezTo>
                    <a:pt x="113" y="57"/>
                    <a:pt x="113" y="57"/>
                    <a:pt x="113" y="57"/>
                  </a:cubicBezTo>
                  <a:cubicBezTo>
                    <a:pt x="113" y="88"/>
                    <a:pt x="88" y="114"/>
                    <a:pt x="57" y="114"/>
                  </a:cubicBezTo>
                  <a:cubicBezTo>
                    <a:pt x="25" y="114"/>
                    <a:pt x="0" y="88"/>
                    <a:pt x="0" y="57"/>
                  </a:cubicBezTo>
                </a:path>
              </a:pathLst>
            </a:custGeom>
            <a:noFill/>
            <a:ln w="3175" cap="rnd">
              <a:solidFill>
                <a:srgbClr val="000000"/>
              </a:solidFill>
              <a:round/>
              <a:headEnd/>
              <a:tailEnd/>
            </a:ln>
          </p:spPr>
          <p:txBody>
            <a:bodyPr/>
            <a:lstStyle/>
            <a:p>
              <a:endParaRPr lang="he-IL"/>
            </a:p>
          </p:txBody>
        </p:sp>
        <p:sp>
          <p:nvSpPr>
            <p:cNvPr id="13414" name="Rectangle 106"/>
            <p:cNvSpPr>
              <a:spLocks noChangeArrowheads="1"/>
            </p:cNvSpPr>
            <p:nvPr/>
          </p:nvSpPr>
          <p:spPr bwMode="auto">
            <a:xfrm>
              <a:off x="3835" y="2125"/>
              <a:ext cx="36" cy="77"/>
            </a:xfrm>
            <a:prstGeom prst="rect">
              <a:avLst/>
            </a:prstGeom>
            <a:noFill/>
            <a:ln w="9525">
              <a:noFill/>
              <a:miter lim="800000"/>
              <a:headEnd/>
              <a:tailEnd/>
            </a:ln>
          </p:spPr>
          <p:txBody>
            <a:bodyPr wrap="none" lIns="0" tIns="0" rIns="0" bIns="0">
              <a:spAutoFit/>
            </a:bodyPr>
            <a:lstStyle/>
            <a:p>
              <a:r>
                <a:rPr lang="en-US" sz="800" b="1">
                  <a:solidFill>
                    <a:srgbClr val="000000"/>
                  </a:solidFill>
                  <a:latin typeface="Times New Roman" pitchFamily="18" charset="0"/>
                </a:rPr>
                <a:t>+</a:t>
              </a:r>
              <a:endParaRPr lang="en-US"/>
            </a:p>
          </p:txBody>
        </p:sp>
        <p:sp>
          <p:nvSpPr>
            <p:cNvPr id="13415" name="Freeform 107"/>
            <p:cNvSpPr>
              <a:spLocks/>
            </p:cNvSpPr>
            <p:nvPr/>
          </p:nvSpPr>
          <p:spPr bwMode="auto">
            <a:xfrm>
              <a:off x="3755" y="2459"/>
              <a:ext cx="236" cy="202"/>
            </a:xfrm>
            <a:custGeom>
              <a:avLst/>
              <a:gdLst>
                <a:gd name="T0" fmla="*/ 0 w 454"/>
                <a:gd name="T1" fmla="*/ 190409640 h 453"/>
                <a:gd name="T2" fmla="*/ 301645962 w 454"/>
                <a:gd name="T3" fmla="*/ 0 h 453"/>
                <a:gd name="T4" fmla="*/ 301645962 w 454"/>
                <a:gd name="T5" fmla="*/ 190409640 h 453"/>
                <a:gd name="T6" fmla="*/ 301645962 w 454"/>
                <a:gd name="T7" fmla="*/ 190409640 h 453"/>
                <a:gd name="T8" fmla="*/ 301645962 w 454"/>
                <a:gd name="T9" fmla="*/ 190409640 h 453"/>
                <a:gd name="T10" fmla="*/ 0 w 454"/>
                <a:gd name="T11" fmla="*/ 190409640 h 453"/>
                <a:gd name="T12" fmla="*/ 0 60000 65536"/>
                <a:gd name="T13" fmla="*/ 0 60000 65536"/>
                <a:gd name="T14" fmla="*/ 0 60000 65536"/>
                <a:gd name="T15" fmla="*/ 0 60000 65536"/>
                <a:gd name="T16" fmla="*/ 0 60000 65536"/>
                <a:gd name="T17" fmla="*/ 0 60000 65536"/>
                <a:gd name="T18" fmla="*/ 0 w 454"/>
                <a:gd name="T19" fmla="*/ 0 h 453"/>
                <a:gd name="T20" fmla="*/ 454 w 454"/>
                <a:gd name="T21" fmla="*/ 453 h 453"/>
              </a:gdLst>
              <a:ahLst/>
              <a:cxnLst>
                <a:cxn ang="T12">
                  <a:pos x="T0" y="T1"/>
                </a:cxn>
                <a:cxn ang="T13">
                  <a:pos x="T2" y="T3"/>
                </a:cxn>
                <a:cxn ang="T14">
                  <a:pos x="T4" y="T5"/>
                </a:cxn>
                <a:cxn ang="T15">
                  <a:pos x="T6" y="T7"/>
                </a:cxn>
                <a:cxn ang="T16">
                  <a:pos x="T8" y="T9"/>
                </a:cxn>
                <a:cxn ang="T17">
                  <a:pos x="T10" y="T11"/>
                </a:cxn>
              </a:cxnLst>
              <a:rect l="T18" t="T19" r="T20" b="T21"/>
              <a:pathLst>
                <a:path w="454" h="453">
                  <a:moveTo>
                    <a:pt x="0" y="226"/>
                  </a:moveTo>
                  <a:cubicBezTo>
                    <a:pt x="0" y="101"/>
                    <a:pt x="102" y="0"/>
                    <a:pt x="227" y="0"/>
                  </a:cubicBezTo>
                  <a:cubicBezTo>
                    <a:pt x="352" y="0"/>
                    <a:pt x="454" y="101"/>
                    <a:pt x="454" y="226"/>
                  </a:cubicBezTo>
                  <a:cubicBezTo>
                    <a:pt x="454" y="226"/>
                    <a:pt x="454" y="226"/>
                    <a:pt x="454" y="226"/>
                  </a:cubicBezTo>
                  <a:cubicBezTo>
                    <a:pt x="454" y="352"/>
                    <a:pt x="352" y="453"/>
                    <a:pt x="227" y="453"/>
                  </a:cubicBezTo>
                  <a:cubicBezTo>
                    <a:pt x="102" y="453"/>
                    <a:pt x="0" y="352"/>
                    <a:pt x="0" y="226"/>
                  </a:cubicBezTo>
                </a:path>
              </a:pathLst>
            </a:custGeom>
            <a:solidFill>
              <a:srgbClr val="FFFFFF"/>
            </a:solidFill>
            <a:ln w="0">
              <a:solidFill>
                <a:srgbClr val="000000"/>
              </a:solidFill>
              <a:round/>
              <a:headEnd/>
              <a:tailEnd/>
            </a:ln>
          </p:spPr>
          <p:txBody>
            <a:bodyPr/>
            <a:lstStyle/>
            <a:p>
              <a:endParaRPr lang="he-IL"/>
            </a:p>
          </p:txBody>
        </p:sp>
        <p:sp>
          <p:nvSpPr>
            <p:cNvPr id="13416" name="Freeform 108"/>
            <p:cNvSpPr>
              <a:spLocks/>
            </p:cNvSpPr>
            <p:nvPr/>
          </p:nvSpPr>
          <p:spPr bwMode="auto">
            <a:xfrm>
              <a:off x="3755" y="2459"/>
              <a:ext cx="236" cy="202"/>
            </a:xfrm>
            <a:custGeom>
              <a:avLst/>
              <a:gdLst>
                <a:gd name="T0" fmla="*/ 0 w 113"/>
                <a:gd name="T1" fmla="*/ 2147483647 h 113"/>
                <a:gd name="T2" fmla="*/ 2147483647 w 113"/>
                <a:gd name="T3" fmla="*/ 0 h 113"/>
                <a:gd name="T4" fmla="*/ 2147483647 w 113"/>
                <a:gd name="T5" fmla="*/ 2147483647 h 113"/>
                <a:gd name="T6" fmla="*/ 2147483647 w 113"/>
                <a:gd name="T7" fmla="*/ 2147483647 h 113"/>
                <a:gd name="T8" fmla="*/ 2147483647 w 113"/>
                <a:gd name="T9" fmla="*/ 2147483647 h 113"/>
                <a:gd name="T10" fmla="*/ 0 w 113"/>
                <a:gd name="T11" fmla="*/ 2147483647 h 113"/>
                <a:gd name="T12" fmla="*/ 0 60000 65536"/>
                <a:gd name="T13" fmla="*/ 0 60000 65536"/>
                <a:gd name="T14" fmla="*/ 0 60000 65536"/>
                <a:gd name="T15" fmla="*/ 0 60000 65536"/>
                <a:gd name="T16" fmla="*/ 0 60000 65536"/>
                <a:gd name="T17" fmla="*/ 0 60000 65536"/>
                <a:gd name="T18" fmla="*/ 0 w 113"/>
                <a:gd name="T19" fmla="*/ 0 h 113"/>
                <a:gd name="T20" fmla="*/ 113 w 113"/>
                <a:gd name="T21" fmla="*/ 113 h 113"/>
              </a:gdLst>
              <a:ahLst/>
              <a:cxnLst>
                <a:cxn ang="T12">
                  <a:pos x="T0" y="T1"/>
                </a:cxn>
                <a:cxn ang="T13">
                  <a:pos x="T2" y="T3"/>
                </a:cxn>
                <a:cxn ang="T14">
                  <a:pos x="T4" y="T5"/>
                </a:cxn>
                <a:cxn ang="T15">
                  <a:pos x="T6" y="T7"/>
                </a:cxn>
                <a:cxn ang="T16">
                  <a:pos x="T8" y="T9"/>
                </a:cxn>
                <a:cxn ang="T17">
                  <a:pos x="T10" y="T11"/>
                </a:cxn>
              </a:cxnLst>
              <a:rect l="T18" t="T19" r="T20" b="T21"/>
              <a:pathLst>
                <a:path w="113" h="113">
                  <a:moveTo>
                    <a:pt x="0" y="57"/>
                  </a:moveTo>
                  <a:cubicBezTo>
                    <a:pt x="0" y="26"/>
                    <a:pt x="25" y="0"/>
                    <a:pt x="57" y="0"/>
                  </a:cubicBezTo>
                  <a:cubicBezTo>
                    <a:pt x="88" y="0"/>
                    <a:pt x="113" y="26"/>
                    <a:pt x="113" y="57"/>
                  </a:cubicBezTo>
                  <a:cubicBezTo>
                    <a:pt x="113" y="57"/>
                    <a:pt x="113" y="57"/>
                    <a:pt x="113" y="57"/>
                  </a:cubicBezTo>
                  <a:cubicBezTo>
                    <a:pt x="113" y="88"/>
                    <a:pt x="88" y="113"/>
                    <a:pt x="57" y="113"/>
                  </a:cubicBezTo>
                  <a:cubicBezTo>
                    <a:pt x="25" y="113"/>
                    <a:pt x="0" y="88"/>
                    <a:pt x="0" y="57"/>
                  </a:cubicBezTo>
                </a:path>
              </a:pathLst>
            </a:custGeom>
            <a:noFill/>
            <a:ln w="3175" cap="rnd">
              <a:solidFill>
                <a:srgbClr val="000000"/>
              </a:solidFill>
              <a:round/>
              <a:headEnd/>
              <a:tailEnd/>
            </a:ln>
          </p:spPr>
          <p:txBody>
            <a:bodyPr/>
            <a:lstStyle/>
            <a:p>
              <a:endParaRPr lang="he-IL"/>
            </a:p>
          </p:txBody>
        </p:sp>
        <p:sp>
          <p:nvSpPr>
            <p:cNvPr id="13417" name="Rectangle 109"/>
            <p:cNvSpPr>
              <a:spLocks noChangeArrowheads="1"/>
            </p:cNvSpPr>
            <p:nvPr/>
          </p:nvSpPr>
          <p:spPr bwMode="auto">
            <a:xfrm>
              <a:off x="3835" y="2489"/>
              <a:ext cx="36" cy="77"/>
            </a:xfrm>
            <a:prstGeom prst="rect">
              <a:avLst/>
            </a:prstGeom>
            <a:noFill/>
            <a:ln w="9525">
              <a:noFill/>
              <a:miter lim="800000"/>
              <a:headEnd/>
              <a:tailEnd/>
            </a:ln>
          </p:spPr>
          <p:txBody>
            <a:bodyPr wrap="none" lIns="0" tIns="0" rIns="0" bIns="0">
              <a:spAutoFit/>
            </a:bodyPr>
            <a:lstStyle/>
            <a:p>
              <a:r>
                <a:rPr lang="en-US" sz="800" b="1">
                  <a:solidFill>
                    <a:srgbClr val="000000"/>
                  </a:solidFill>
                  <a:latin typeface="Times New Roman" pitchFamily="18" charset="0"/>
                </a:rPr>
                <a:t>+</a:t>
              </a:r>
              <a:endParaRPr lang="en-US"/>
            </a:p>
          </p:txBody>
        </p:sp>
        <p:sp>
          <p:nvSpPr>
            <p:cNvPr id="13418" name="Freeform 110"/>
            <p:cNvSpPr>
              <a:spLocks/>
            </p:cNvSpPr>
            <p:nvPr/>
          </p:nvSpPr>
          <p:spPr bwMode="auto">
            <a:xfrm>
              <a:off x="1748" y="2222"/>
              <a:ext cx="192" cy="339"/>
            </a:xfrm>
            <a:custGeom>
              <a:avLst/>
              <a:gdLst>
                <a:gd name="T0" fmla="*/ 0 w 92"/>
                <a:gd name="T1" fmla="*/ 2147483647 h 189"/>
                <a:gd name="T2" fmla="*/ 2147483647 w 92"/>
                <a:gd name="T3" fmla="*/ 0 h 189"/>
                <a:gd name="T4" fmla="*/ 0 60000 65536"/>
                <a:gd name="T5" fmla="*/ 0 60000 65536"/>
                <a:gd name="T6" fmla="*/ 0 w 92"/>
                <a:gd name="T7" fmla="*/ 0 h 189"/>
                <a:gd name="T8" fmla="*/ 92 w 92"/>
                <a:gd name="T9" fmla="*/ 189 h 189"/>
              </a:gdLst>
              <a:ahLst/>
              <a:cxnLst>
                <a:cxn ang="T4">
                  <a:pos x="T0" y="T1"/>
                </a:cxn>
                <a:cxn ang="T5">
                  <a:pos x="T2" y="T3"/>
                </a:cxn>
              </a:cxnLst>
              <a:rect l="T6" t="T7" r="T8" b="T9"/>
              <a:pathLst>
                <a:path w="92" h="189">
                  <a:moveTo>
                    <a:pt x="0" y="189"/>
                  </a:moveTo>
                  <a:cubicBezTo>
                    <a:pt x="0" y="106"/>
                    <a:pt x="36" y="31"/>
                    <a:pt x="92" y="0"/>
                  </a:cubicBezTo>
                </a:path>
              </a:pathLst>
            </a:custGeom>
            <a:noFill/>
            <a:ln w="9525" cap="rnd">
              <a:solidFill>
                <a:srgbClr val="000000"/>
              </a:solidFill>
              <a:round/>
              <a:headEnd/>
              <a:tailEnd/>
            </a:ln>
          </p:spPr>
          <p:txBody>
            <a:bodyPr/>
            <a:lstStyle/>
            <a:p>
              <a:endParaRPr lang="he-IL"/>
            </a:p>
          </p:txBody>
        </p:sp>
        <p:sp>
          <p:nvSpPr>
            <p:cNvPr id="13419" name="Freeform 111"/>
            <p:cNvSpPr>
              <a:spLocks/>
            </p:cNvSpPr>
            <p:nvPr/>
          </p:nvSpPr>
          <p:spPr bwMode="auto">
            <a:xfrm>
              <a:off x="1884" y="2164"/>
              <a:ext cx="171" cy="131"/>
            </a:xfrm>
            <a:custGeom>
              <a:avLst/>
              <a:gdLst>
                <a:gd name="T0" fmla="*/ 304295805 w 328"/>
                <a:gd name="T1" fmla="*/ 200009026 h 289"/>
                <a:gd name="T2" fmla="*/ 304295805 w 328"/>
                <a:gd name="T3" fmla="*/ 200009026 h 289"/>
                <a:gd name="T4" fmla="*/ 0 w 328"/>
                <a:gd name="T5" fmla="*/ 0 h 289"/>
                <a:gd name="T6" fmla="*/ 304295805 w 328"/>
                <a:gd name="T7" fmla="*/ 200009026 h 289"/>
                <a:gd name="T8" fmla="*/ 0 60000 65536"/>
                <a:gd name="T9" fmla="*/ 0 60000 65536"/>
                <a:gd name="T10" fmla="*/ 0 60000 65536"/>
                <a:gd name="T11" fmla="*/ 0 60000 65536"/>
                <a:gd name="T12" fmla="*/ 0 w 328"/>
                <a:gd name="T13" fmla="*/ 0 h 289"/>
                <a:gd name="T14" fmla="*/ 328 w 328"/>
                <a:gd name="T15" fmla="*/ 289 h 289"/>
              </a:gdLst>
              <a:ahLst/>
              <a:cxnLst>
                <a:cxn ang="T8">
                  <a:pos x="T0" y="T1"/>
                </a:cxn>
                <a:cxn ang="T9">
                  <a:pos x="T2" y="T3"/>
                </a:cxn>
                <a:cxn ang="T10">
                  <a:pos x="T4" y="T5"/>
                </a:cxn>
                <a:cxn ang="T11">
                  <a:pos x="T6" y="T7"/>
                </a:cxn>
              </a:cxnLst>
              <a:rect l="T12" t="T13" r="T14" b="T15"/>
              <a:pathLst>
                <a:path w="328" h="289">
                  <a:moveTo>
                    <a:pt x="328" y="67"/>
                  </a:moveTo>
                  <a:lnTo>
                    <a:pt x="77" y="289"/>
                  </a:lnTo>
                  <a:cubicBezTo>
                    <a:pt x="98" y="186"/>
                    <a:pt x="69" y="78"/>
                    <a:pt x="0" y="0"/>
                  </a:cubicBezTo>
                  <a:lnTo>
                    <a:pt x="328" y="67"/>
                  </a:lnTo>
                  <a:close/>
                </a:path>
              </a:pathLst>
            </a:custGeom>
            <a:solidFill>
              <a:srgbClr val="000000"/>
            </a:solidFill>
            <a:ln w="0">
              <a:solidFill>
                <a:srgbClr val="000000"/>
              </a:solidFill>
              <a:round/>
              <a:headEnd/>
              <a:tailEnd/>
            </a:ln>
          </p:spPr>
          <p:txBody>
            <a:bodyPr/>
            <a:lstStyle/>
            <a:p>
              <a:endParaRPr lang="he-IL"/>
            </a:p>
          </p:txBody>
        </p:sp>
        <p:sp>
          <p:nvSpPr>
            <p:cNvPr id="13420" name="Freeform 112"/>
            <p:cNvSpPr>
              <a:spLocks/>
            </p:cNvSpPr>
            <p:nvPr/>
          </p:nvSpPr>
          <p:spPr bwMode="auto">
            <a:xfrm>
              <a:off x="2408" y="2561"/>
              <a:ext cx="237" cy="328"/>
            </a:xfrm>
            <a:custGeom>
              <a:avLst/>
              <a:gdLst>
                <a:gd name="T0" fmla="*/ 2147483647 w 114"/>
                <a:gd name="T1" fmla="*/ 0 h 183"/>
                <a:gd name="T2" fmla="*/ 0 w 114"/>
                <a:gd name="T3" fmla="*/ 2147483647 h 183"/>
                <a:gd name="T4" fmla="*/ 0 60000 65536"/>
                <a:gd name="T5" fmla="*/ 0 60000 65536"/>
                <a:gd name="T6" fmla="*/ 0 w 114"/>
                <a:gd name="T7" fmla="*/ 0 h 183"/>
                <a:gd name="T8" fmla="*/ 114 w 114"/>
                <a:gd name="T9" fmla="*/ 183 h 183"/>
              </a:gdLst>
              <a:ahLst/>
              <a:cxnLst>
                <a:cxn ang="T4">
                  <a:pos x="T0" y="T1"/>
                </a:cxn>
                <a:cxn ang="T5">
                  <a:pos x="T2" y="T3"/>
                </a:cxn>
              </a:cxnLst>
              <a:rect l="T6" t="T7" r="T8" b="T9"/>
              <a:pathLst>
                <a:path w="114" h="183">
                  <a:moveTo>
                    <a:pt x="114" y="0"/>
                  </a:moveTo>
                  <a:cubicBezTo>
                    <a:pt x="105" y="84"/>
                    <a:pt x="60" y="157"/>
                    <a:pt x="0" y="183"/>
                  </a:cubicBezTo>
                </a:path>
              </a:pathLst>
            </a:custGeom>
            <a:noFill/>
            <a:ln w="9525" cap="rnd">
              <a:solidFill>
                <a:srgbClr val="000000"/>
              </a:solidFill>
              <a:round/>
              <a:headEnd/>
              <a:tailEnd/>
            </a:ln>
          </p:spPr>
          <p:txBody>
            <a:bodyPr/>
            <a:lstStyle/>
            <a:p>
              <a:endParaRPr lang="he-IL"/>
            </a:p>
          </p:txBody>
        </p:sp>
        <p:sp>
          <p:nvSpPr>
            <p:cNvPr id="13421" name="Freeform 113"/>
            <p:cNvSpPr>
              <a:spLocks/>
            </p:cNvSpPr>
            <p:nvPr/>
          </p:nvSpPr>
          <p:spPr bwMode="auto">
            <a:xfrm>
              <a:off x="2291" y="2818"/>
              <a:ext cx="167" cy="131"/>
            </a:xfrm>
            <a:custGeom>
              <a:avLst/>
              <a:gdLst>
                <a:gd name="T0" fmla="*/ 0 w 321"/>
                <a:gd name="T1" fmla="*/ 188051678 h 295"/>
                <a:gd name="T2" fmla="*/ 302387445 w 321"/>
                <a:gd name="T3" fmla="*/ 0 h 295"/>
                <a:gd name="T4" fmla="*/ 302387445 w 321"/>
                <a:gd name="T5" fmla="*/ 188051678 h 295"/>
                <a:gd name="T6" fmla="*/ 302387445 w 321"/>
                <a:gd name="T7" fmla="*/ 188051678 h 295"/>
                <a:gd name="T8" fmla="*/ 0 w 321"/>
                <a:gd name="T9" fmla="*/ 188051678 h 295"/>
                <a:gd name="T10" fmla="*/ 0 60000 65536"/>
                <a:gd name="T11" fmla="*/ 0 60000 65536"/>
                <a:gd name="T12" fmla="*/ 0 60000 65536"/>
                <a:gd name="T13" fmla="*/ 0 60000 65536"/>
                <a:gd name="T14" fmla="*/ 0 60000 65536"/>
                <a:gd name="T15" fmla="*/ 0 w 321"/>
                <a:gd name="T16" fmla="*/ 0 h 295"/>
                <a:gd name="T17" fmla="*/ 321 w 321"/>
                <a:gd name="T18" fmla="*/ 295 h 295"/>
              </a:gdLst>
              <a:ahLst/>
              <a:cxnLst>
                <a:cxn ang="T10">
                  <a:pos x="T0" y="T1"/>
                </a:cxn>
                <a:cxn ang="T11">
                  <a:pos x="T2" y="T3"/>
                </a:cxn>
                <a:cxn ang="T12">
                  <a:pos x="T4" y="T5"/>
                </a:cxn>
                <a:cxn ang="T13">
                  <a:pos x="T6" y="T7"/>
                </a:cxn>
                <a:cxn ang="T14">
                  <a:pos x="T8" y="T9"/>
                </a:cxn>
              </a:cxnLst>
              <a:rect l="T15" t="T16" r="T17" b="T18"/>
              <a:pathLst>
                <a:path w="321" h="295">
                  <a:moveTo>
                    <a:pt x="0" y="198"/>
                  </a:moveTo>
                  <a:lnTo>
                    <a:pt x="270" y="0"/>
                  </a:lnTo>
                  <a:cubicBezTo>
                    <a:pt x="239" y="101"/>
                    <a:pt x="258" y="210"/>
                    <a:pt x="321" y="295"/>
                  </a:cubicBezTo>
                  <a:lnTo>
                    <a:pt x="0" y="198"/>
                  </a:lnTo>
                  <a:close/>
                </a:path>
              </a:pathLst>
            </a:custGeom>
            <a:solidFill>
              <a:srgbClr val="000000"/>
            </a:solidFill>
            <a:ln w="0">
              <a:solidFill>
                <a:srgbClr val="000000"/>
              </a:solidFill>
              <a:round/>
              <a:headEnd/>
              <a:tailEnd/>
            </a:ln>
          </p:spPr>
          <p:txBody>
            <a:bodyPr/>
            <a:lstStyle/>
            <a:p>
              <a:endParaRPr lang="he-IL"/>
            </a:p>
          </p:txBody>
        </p:sp>
        <p:sp>
          <p:nvSpPr>
            <p:cNvPr id="13422" name="Freeform 114"/>
            <p:cNvSpPr>
              <a:spLocks/>
            </p:cNvSpPr>
            <p:nvPr/>
          </p:nvSpPr>
          <p:spPr bwMode="auto">
            <a:xfrm>
              <a:off x="2291" y="2721"/>
              <a:ext cx="928" cy="185"/>
            </a:xfrm>
            <a:custGeom>
              <a:avLst/>
              <a:gdLst>
                <a:gd name="T0" fmla="*/ 0 w 445"/>
                <a:gd name="T1" fmla="*/ 2147483647 h 103"/>
                <a:gd name="T2" fmla="*/ 2147483647 w 445"/>
                <a:gd name="T3" fmla="*/ 2147483647 h 103"/>
                <a:gd name="T4" fmla="*/ 0 60000 65536"/>
                <a:gd name="T5" fmla="*/ 0 60000 65536"/>
                <a:gd name="T6" fmla="*/ 0 w 445"/>
                <a:gd name="T7" fmla="*/ 0 h 103"/>
                <a:gd name="T8" fmla="*/ 445 w 445"/>
                <a:gd name="T9" fmla="*/ 103 h 103"/>
              </a:gdLst>
              <a:ahLst/>
              <a:cxnLst>
                <a:cxn ang="T4">
                  <a:pos x="T0" y="T1"/>
                </a:cxn>
                <a:cxn ang="T5">
                  <a:pos x="T2" y="T3"/>
                </a:cxn>
              </a:cxnLst>
              <a:rect l="T6" t="T7" r="T8" b="T9"/>
              <a:pathLst>
                <a:path w="445" h="103">
                  <a:moveTo>
                    <a:pt x="0" y="103"/>
                  </a:moveTo>
                  <a:cubicBezTo>
                    <a:pt x="145" y="31"/>
                    <a:pt x="328" y="0"/>
                    <a:pt x="445" y="27"/>
                  </a:cubicBezTo>
                </a:path>
              </a:pathLst>
            </a:custGeom>
            <a:noFill/>
            <a:ln w="9525" cap="rnd">
              <a:solidFill>
                <a:srgbClr val="000000"/>
              </a:solidFill>
              <a:round/>
              <a:headEnd/>
              <a:tailEnd/>
            </a:ln>
          </p:spPr>
          <p:txBody>
            <a:bodyPr/>
            <a:lstStyle/>
            <a:p>
              <a:endParaRPr lang="he-IL"/>
            </a:p>
          </p:txBody>
        </p:sp>
        <p:sp>
          <p:nvSpPr>
            <p:cNvPr id="13423" name="Freeform 115"/>
            <p:cNvSpPr>
              <a:spLocks/>
            </p:cNvSpPr>
            <p:nvPr/>
          </p:nvSpPr>
          <p:spPr bwMode="auto">
            <a:xfrm>
              <a:off x="3156" y="2696"/>
              <a:ext cx="174" cy="125"/>
            </a:xfrm>
            <a:custGeom>
              <a:avLst/>
              <a:gdLst>
                <a:gd name="T0" fmla="*/ 306368570 w 333"/>
                <a:gd name="T1" fmla="*/ 187030330 h 282"/>
                <a:gd name="T2" fmla="*/ 0 w 333"/>
                <a:gd name="T3" fmla="*/ 187030330 h 282"/>
                <a:gd name="T4" fmla="*/ 306368570 w 333"/>
                <a:gd name="T5" fmla="*/ 0 h 282"/>
                <a:gd name="T6" fmla="*/ 306368570 w 333"/>
                <a:gd name="T7" fmla="*/ 187030330 h 282"/>
                <a:gd name="T8" fmla="*/ 0 60000 65536"/>
                <a:gd name="T9" fmla="*/ 0 60000 65536"/>
                <a:gd name="T10" fmla="*/ 0 60000 65536"/>
                <a:gd name="T11" fmla="*/ 0 60000 65536"/>
                <a:gd name="T12" fmla="*/ 0 w 333"/>
                <a:gd name="T13" fmla="*/ 0 h 282"/>
                <a:gd name="T14" fmla="*/ 333 w 333"/>
                <a:gd name="T15" fmla="*/ 282 h 282"/>
              </a:gdLst>
              <a:ahLst/>
              <a:cxnLst>
                <a:cxn ang="T8">
                  <a:pos x="T0" y="T1"/>
                </a:cxn>
                <a:cxn ang="T9">
                  <a:pos x="T2" y="T3"/>
                </a:cxn>
                <a:cxn ang="T10">
                  <a:pos x="T4" y="T5"/>
                </a:cxn>
                <a:cxn ang="T11">
                  <a:pos x="T6" y="T7"/>
                </a:cxn>
              </a:cxnLst>
              <a:rect l="T12" t="T13" r="T14" b="T15"/>
              <a:pathLst>
                <a:path w="333" h="282">
                  <a:moveTo>
                    <a:pt x="333" y="243"/>
                  </a:moveTo>
                  <a:lnTo>
                    <a:pt x="0" y="282"/>
                  </a:lnTo>
                  <a:cubicBezTo>
                    <a:pt x="76" y="209"/>
                    <a:pt x="114" y="105"/>
                    <a:pt x="102" y="0"/>
                  </a:cubicBezTo>
                  <a:lnTo>
                    <a:pt x="333" y="243"/>
                  </a:lnTo>
                  <a:close/>
                </a:path>
              </a:pathLst>
            </a:custGeom>
            <a:solidFill>
              <a:srgbClr val="000000"/>
            </a:solidFill>
            <a:ln w="0">
              <a:solidFill>
                <a:srgbClr val="000000"/>
              </a:solidFill>
              <a:round/>
              <a:headEnd/>
              <a:tailEnd/>
            </a:ln>
          </p:spPr>
          <p:txBody>
            <a:bodyPr/>
            <a:lstStyle/>
            <a:p>
              <a:endParaRPr lang="he-IL"/>
            </a:p>
          </p:txBody>
        </p:sp>
        <p:sp>
          <p:nvSpPr>
            <p:cNvPr id="13424" name="Freeform 116"/>
            <p:cNvSpPr>
              <a:spLocks/>
            </p:cNvSpPr>
            <p:nvPr/>
          </p:nvSpPr>
          <p:spPr bwMode="auto">
            <a:xfrm>
              <a:off x="3330" y="2550"/>
              <a:ext cx="308" cy="255"/>
            </a:xfrm>
            <a:custGeom>
              <a:avLst/>
              <a:gdLst>
                <a:gd name="T0" fmla="*/ 0 w 148"/>
                <a:gd name="T1" fmla="*/ 2147483647 h 142"/>
                <a:gd name="T2" fmla="*/ 2147483647 w 148"/>
                <a:gd name="T3" fmla="*/ 0 h 142"/>
                <a:gd name="T4" fmla="*/ 0 60000 65536"/>
                <a:gd name="T5" fmla="*/ 0 60000 65536"/>
                <a:gd name="T6" fmla="*/ 0 w 148"/>
                <a:gd name="T7" fmla="*/ 0 h 142"/>
                <a:gd name="T8" fmla="*/ 148 w 148"/>
                <a:gd name="T9" fmla="*/ 142 h 142"/>
              </a:gdLst>
              <a:ahLst/>
              <a:cxnLst>
                <a:cxn ang="T4">
                  <a:pos x="T0" y="T1"/>
                </a:cxn>
                <a:cxn ang="T5">
                  <a:pos x="T2" y="T3"/>
                </a:cxn>
              </a:cxnLst>
              <a:rect l="T6" t="T7" r="T8" b="T9"/>
              <a:pathLst>
                <a:path w="148" h="142">
                  <a:moveTo>
                    <a:pt x="0" y="142"/>
                  </a:moveTo>
                  <a:cubicBezTo>
                    <a:pt x="28" y="65"/>
                    <a:pt x="86" y="9"/>
                    <a:pt x="148" y="0"/>
                  </a:cubicBezTo>
                </a:path>
              </a:pathLst>
            </a:custGeom>
            <a:noFill/>
            <a:ln w="9525" cap="rnd">
              <a:solidFill>
                <a:srgbClr val="000000"/>
              </a:solidFill>
              <a:round/>
              <a:headEnd/>
              <a:tailEnd/>
            </a:ln>
          </p:spPr>
          <p:txBody>
            <a:bodyPr/>
            <a:lstStyle/>
            <a:p>
              <a:endParaRPr lang="he-IL"/>
            </a:p>
          </p:txBody>
        </p:sp>
        <p:sp>
          <p:nvSpPr>
            <p:cNvPr id="13425" name="Freeform 117"/>
            <p:cNvSpPr>
              <a:spLocks/>
            </p:cNvSpPr>
            <p:nvPr/>
          </p:nvSpPr>
          <p:spPr bwMode="auto">
            <a:xfrm>
              <a:off x="3592" y="2480"/>
              <a:ext cx="163" cy="133"/>
            </a:xfrm>
            <a:custGeom>
              <a:avLst/>
              <a:gdLst>
                <a:gd name="T0" fmla="*/ 300402280 w 314"/>
                <a:gd name="T1" fmla="*/ 190912942 h 298"/>
                <a:gd name="T2" fmla="*/ 0 w 314"/>
                <a:gd name="T3" fmla="*/ 190912942 h 298"/>
                <a:gd name="T4" fmla="*/ 274508405 w 314"/>
                <a:gd name="T5" fmla="*/ 0 h 298"/>
                <a:gd name="T6" fmla="*/ 274508405 w 314"/>
                <a:gd name="T7" fmla="*/ 0 h 298"/>
                <a:gd name="T8" fmla="*/ 300402280 w 314"/>
                <a:gd name="T9" fmla="*/ 190912942 h 298"/>
                <a:gd name="T10" fmla="*/ 0 60000 65536"/>
                <a:gd name="T11" fmla="*/ 0 60000 65536"/>
                <a:gd name="T12" fmla="*/ 0 60000 65536"/>
                <a:gd name="T13" fmla="*/ 0 60000 65536"/>
                <a:gd name="T14" fmla="*/ 0 60000 65536"/>
                <a:gd name="T15" fmla="*/ 0 w 314"/>
                <a:gd name="T16" fmla="*/ 0 h 298"/>
                <a:gd name="T17" fmla="*/ 314 w 314"/>
                <a:gd name="T18" fmla="*/ 298 h 298"/>
              </a:gdLst>
              <a:ahLst/>
              <a:cxnLst>
                <a:cxn ang="T10">
                  <a:pos x="T0" y="T1"/>
                </a:cxn>
                <a:cxn ang="T11">
                  <a:pos x="T2" y="T3"/>
                </a:cxn>
                <a:cxn ang="T12">
                  <a:pos x="T4" y="T5"/>
                </a:cxn>
                <a:cxn ang="T13">
                  <a:pos x="T6" y="T7"/>
                </a:cxn>
                <a:cxn ang="T14">
                  <a:pos x="T8" y="T9"/>
                </a:cxn>
              </a:cxnLst>
              <a:rect l="T15" t="T16" r="T17" b="T18"/>
              <a:pathLst>
                <a:path w="314" h="298">
                  <a:moveTo>
                    <a:pt x="314" y="180"/>
                  </a:moveTo>
                  <a:lnTo>
                    <a:pt x="0" y="298"/>
                  </a:lnTo>
                  <a:cubicBezTo>
                    <a:pt x="57" y="209"/>
                    <a:pt x="69" y="99"/>
                    <a:pt x="32" y="0"/>
                  </a:cubicBezTo>
                  <a:lnTo>
                    <a:pt x="314" y="180"/>
                  </a:lnTo>
                  <a:close/>
                </a:path>
              </a:pathLst>
            </a:custGeom>
            <a:solidFill>
              <a:srgbClr val="000000"/>
            </a:solidFill>
            <a:ln w="0">
              <a:solidFill>
                <a:srgbClr val="000000"/>
              </a:solidFill>
              <a:round/>
              <a:headEnd/>
              <a:tailEnd/>
            </a:ln>
          </p:spPr>
          <p:txBody>
            <a:bodyPr/>
            <a:lstStyle/>
            <a:p>
              <a:endParaRPr lang="he-IL"/>
            </a:p>
          </p:txBody>
        </p:sp>
        <p:sp>
          <p:nvSpPr>
            <p:cNvPr id="13426" name="Freeform 118"/>
            <p:cNvSpPr>
              <a:spLocks/>
            </p:cNvSpPr>
            <p:nvPr/>
          </p:nvSpPr>
          <p:spPr bwMode="auto">
            <a:xfrm>
              <a:off x="2055" y="2195"/>
              <a:ext cx="472" cy="359"/>
            </a:xfrm>
            <a:custGeom>
              <a:avLst/>
              <a:gdLst>
                <a:gd name="T0" fmla="*/ 0 w 226"/>
                <a:gd name="T1" fmla="*/ 0 h 200"/>
                <a:gd name="T2" fmla="*/ 2147483647 w 226"/>
                <a:gd name="T3" fmla="*/ 2147483647 h 200"/>
                <a:gd name="T4" fmla="*/ 0 60000 65536"/>
                <a:gd name="T5" fmla="*/ 0 60000 65536"/>
                <a:gd name="T6" fmla="*/ 0 w 226"/>
                <a:gd name="T7" fmla="*/ 0 h 200"/>
                <a:gd name="T8" fmla="*/ 226 w 226"/>
                <a:gd name="T9" fmla="*/ 200 h 200"/>
              </a:gdLst>
              <a:ahLst/>
              <a:cxnLst>
                <a:cxn ang="T4">
                  <a:pos x="T0" y="T1"/>
                </a:cxn>
                <a:cxn ang="T5">
                  <a:pos x="T2" y="T3"/>
                </a:cxn>
              </a:cxnLst>
              <a:rect l="T6" t="T7" r="T8" b="T9"/>
              <a:pathLst>
                <a:path w="226" h="200">
                  <a:moveTo>
                    <a:pt x="0" y="0"/>
                  </a:moveTo>
                  <a:cubicBezTo>
                    <a:pt x="0" y="97"/>
                    <a:pt x="95" y="181"/>
                    <a:pt x="226" y="200"/>
                  </a:cubicBezTo>
                </a:path>
              </a:pathLst>
            </a:custGeom>
            <a:noFill/>
            <a:ln w="9525" cap="rnd">
              <a:solidFill>
                <a:srgbClr val="000000"/>
              </a:solidFill>
              <a:round/>
              <a:headEnd/>
              <a:tailEnd/>
            </a:ln>
          </p:spPr>
          <p:txBody>
            <a:bodyPr/>
            <a:lstStyle/>
            <a:p>
              <a:endParaRPr lang="he-IL"/>
            </a:p>
          </p:txBody>
        </p:sp>
        <p:sp>
          <p:nvSpPr>
            <p:cNvPr id="13427" name="Freeform 119"/>
            <p:cNvSpPr>
              <a:spLocks/>
            </p:cNvSpPr>
            <p:nvPr/>
          </p:nvSpPr>
          <p:spPr bwMode="auto">
            <a:xfrm>
              <a:off x="2485" y="2484"/>
              <a:ext cx="160" cy="134"/>
            </a:xfrm>
            <a:custGeom>
              <a:avLst/>
              <a:gdLst>
                <a:gd name="T0" fmla="*/ 298135527 w 309"/>
                <a:gd name="T1" fmla="*/ 193299232 h 299"/>
                <a:gd name="T2" fmla="*/ 0 w 309"/>
                <a:gd name="T3" fmla="*/ 193299232 h 299"/>
                <a:gd name="T4" fmla="*/ 189081161 w 309"/>
                <a:gd name="T5" fmla="*/ 0 h 299"/>
                <a:gd name="T6" fmla="*/ 189081161 w 309"/>
                <a:gd name="T7" fmla="*/ 0 h 299"/>
                <a:gd name="T8" fmla="*/ 298135527 w 309"/>
                <a:gd name="T9" fmla="*/ 193299232 h 299"/>
                <a:gd name="T10" fmla="*/ 0 60000 65536"/>
                <a:gd name="T11" fmla="*/ 0 60000 65536"/>
                <a:gd name="T12" fmla="*/ 0 60000 65536"/>
                <a:gd name="T13" fmla="*/ 0 60000 65536"/>
                <a:gd name="T14" fmla="*/ 0 60000 65536"/>
                <a:gd name="T15" fmla="*/ 0 w 309"/>
                <a:gd name="T16" fmla="*/ 0 h 299"/>
                <a:gd name="T17" fmla="*/ 309 w 309"/>
                <a:gd name="T18" fmla="*/ 299 h 299"/>
              </a:gdLst>
              <a:ahLst/>
              <a:cxnLst>
                <a:cxn ang="T10">
                  <a:pos x="T0" y="T1"/>
                </a:cxn>
                <a:cxn ang="T11">
                  <a:pos x="T2" y="T3"/>
                </a:cxn>
                <a:cxn ang="T12">
                  <a:pos x="T4" y="T5"/>
                </a:cxn>
                <a:cxn ang="T13">
                  <a:pos x="T6" y="T7"/>
                </a:cxn>
                <a:cxn ang="T14">
                  <a:pos x="T8" y="T9"/>
                </a:cxn>
              </a:cxnLst>
              <a:rect l="T15" t="T16" r="T17" b="T18"/>
              <a:pathLst>
                <a:path w="309" h="299">
                  <a:moveTo>
                    <a:pt x="309" y="171"/>
                  </a:moveTo>
                  <a:lnTo>
                    <a:pt x="0" y="299"/>
                  </a:lnTo>
                  <a:cubicBezTo>
                    <a:pt x="54" y="208"/>
                    <a:pt x="62" y="98"/>
                    <a:pt x="22" y="0"/>
                  </a:cubicBezTo>
                  <a:lnTo>
                    <a:pt x="309" y="171"/>
                  </a:lnTo>
                  <a:close/>
                </a:path>
              </a:pathLst>
            </a:custGeom>
            <a:solidFill>
              <a:srgbClr val="000000"/>
            </a:solidFill>
            <a:ln w="0">
              <a:solidFill>
                <a:srgbClr val="000000"/>
              </a:solidFill>
              <a:round/>
              <a:headEnd/>
              <a:tailEnd/>
            </a:ln>
          </p:spPr>
          <p:txBody>
            <a:bodyPr/>
            <a:lstStyle/>
            <a:p>
              <a:endParaRPr lang="he-IL"/>
            </a:p>
          </p:txBody>
        </p:sp>
        <p:sp>
          <p:nvSpPr>
            <p:cNvPr id="13428" name="Freeform 120"/>
            <p:cNvSpPr>
              <a:spLocks/>
            </p:cNvSpPr>
            <p:nvPr/>
          </p:nvSpPr>
          <p:spPr bwMode="auto">
            <a:xfrm>
              <a:off x="3563" y="2222"/>
              <a:ext cx="271" cy="339"/>
            </a:xfrm>
            <a:custGeom>
              <a:avLst/>
              <a:gdLst>
                <a:gd name="T0" fmla="*/ 2147483647 w 130"/>
                <a:gd name="T1" fmla="*/ 2147483647 h 189"/>
                <a:gd name="T2" fmla="*/ 0 w 130"/>
                <a:gd name="T3" fmla="*/ 0 h 189"/>
                <a:gd name="T4" fmla="*/ 0 60000 65536"/>
                <a:gd name="T5" fmla="*/ 0 60000 65536"/>
                <a:gd name="T6" fmla="*/ 0 w 130"/>
                <a:gd name="T7" fmla="*/ 0 h 189"/>
                <a:gd name="T8" fmla="*/ 130 w 130"/>
                <a:gd name="T9" fmla="*/ 189 h 189"/>
              </a:gdLst>
              <a:ahLst/>
              <a:cxnLst>
                <a:cxn ang="T4">
                  <a:pos x="T0" y="T1"/>
                </a:cxn>
                <a:cxn ang="T5">
                  <a:pos x="T2" y="T3"/>
                </a:cxn>
              </a:cxnLst>
              <a:rect l="T6" t="T7" r="T8" b="T9"/>
              <a:pathLst>
                <a:path w="130" h="189">
                  <a:moveTo>
                    <a:pt x="92" y="189"/>
                  </a:moveTo>
                  <a:cubicBezTo>
                    <a:pt x="130" y="113"/>
                    <a:pt x="92" y="35"/>
                    <a:pt x="0" y="0"/>
                  </a:cubicBezTo>
                </a:path>
              </a:pathLst>
            </a:custGeom>
            <a:noFill/>
            <a:ln w="9525" cap="rnd">
              <a:solidFill>
                <a:srgbClr val="000000"/>
              </a:solidFill>
              <a:round/>
              <a:headEnd/>
              <a:tailEnd/>
            </a:ln>
          </p:spPr>
          <p:txBody>
            <a:bodyPr/>
            <a:lstStyle/>
            <a:p>
              <a:endParaRPr lang="he-IL"/>
            </a:p>
          </p:txBody>
        </p:sp>
        <p:sp>
          <p:nvSpPr>
            <p:cNvPr id="13429" name="Freeform 121"/>
            <p:cNvSpPr>
              <a:spLocks/>
            </p:cNvSpPr>
            <p:nvPr/>
          </p:nvSpPr>
          <p:spPr bwMode="auto">
            <a:xfrm>
              <a:off x="3448" y="2164"/>
              <a:ext cx="172" cy="129"/>
            </a:xfrm>
            <a:custGeom>
              <a:avLst/>
              <a:gdLst>
                <a:gd name="T0" fmla="*/ 0 w 328"/>
                <a:gd name="T1" fmla="*/ 190987367 h 289"/>
                <a:gd name="T2" fmla="*/ 309665799 w 328"/>
                <a:gd name="T3" fmla="*/ 0 h 289"/>
                <a:gd name="T4" fmla="*/ 309665799 w 328"/>
                <a:gd name="T5" fmla="*/ 190987367 h 289"/>
                <a:gd name="T6" fmla="*/ 309665799 w 328"/>
                <a:gd name="T7" fmla="*/ 190987367 h 289"/>
                <a:gd name="T8" fmla="*/ 0 w 328"/>
                <a:gd name="T9" fmla="*/ 190987367 h 289"/>
                <a:gd name="T10" fmla="*/ 0 60000 65536"/>
                <a:gd name="T11" fmla="*/ 0 60000 65536"/>
                <a:gd name="T12" fmla="*/ 0 60000 65536"/>
                <a:gd name="T13" fmla="*/ 0 60000 65536"/>
                <a:gd name="T14" fmla="*/ 0 60000 65536"/>
                <a:gd name="T15" fmla="*/ 0 w 328"/>
                <a:gd name="T16" fmla="*/ 0 h 289"/>
                <a:gd name="T17" fmla="*/ 328 w 328"/>
                <a:gd name="T18" fmla="*/ 289 h 289"/>
              </a:gdLst>
              <a:ahLst/>
              <a:cxnLst>
                <a:cxn ang="T10">
                  <a:pos x="T0" y="T1"/>
                </a:cxn>
                <a:cxn ang="T11">
                  <a:pos x="T2" y="T3"/>
                </a:cxn>
                <a:cxn ang="T12">
                  <a:pos x="T4" y="T5"/>
                </a:cxn>
                <a:cxn ang="T13">
                  <a:pos x="T6" y="T7"/>
                </a:cxn>
                <a:cxn ang="T14">
                  <a:pos x="T8" y="T9"/>
                </a:cxn>
              </a:cxnLst>
              <a:rect l="T15" t="T16" r="T17" b="T18"/>
              <a:pathLst>
                <a:path w="328" h="289">
                  <a:moveTo>
                    <a:pt x="0" y="68"/>
                  </a:moveTo>
                  <a:lnTo>
                    <a:pt x="328" y="0"/>
                  </a:lnTo>
                  <a:cubicBezTo>
                    <a:pt x="259" y="79"/>
                    <a:pt x="230" y="186"/>
                    <a:pt x="252" y="289"/>
                  </a:cubicBezTo>
                  <a:lnTo>
                    <a:pt x="0" y="68"/>
                  </a:lnTo>
                  <a:close/>
                </a:path>
              </a:pathLst>
            </a:custGeom>
            <a:solidFill>
              <a:srgbClr val="000000"/>
            </a:solidFill>
            <a:ln w="0">
              <a:solidFill>
                <a:srgbClr val="000000"/>
              </a:solidFill>
              <a:round/>
              <a:headEnd/>
              <a:tailEnd/>
            </a:ln>
          </p:spPr>
          <p:txBody>
            <a:bodyPr/>
            <a:lstStyle/>
            <a:p>
              <a:endParaRPr lang="he-IL"/>
            </a:p>
          </p:txBody>
        </p:sp>
        <p:sp>
          <p:nvSpPr>
            <p:cNvPr id="13430" name="Rectangle 122"/>
            <p:cNvSpPr>
              <a:spLocks noChangeArrowheads="1"/>
            </p:cNvSpPr>
            <p:nvPr/>
          </p:nvSpPr>
          <p:spPr bwMode="auto">
            <a:xfrm>
              <a:off x="4268" y="2074"/>
              <a:ext cx="125" cy="108"/>
            </a:xfrm>
            <a:prstGeom prst="rect">
              <a:avLst/>
            </a:prstGeom>
            <a:solidFill>
              <a:srgbClr val="FF0000"/>
            </a:solidFill>
            <a:ln w="9525">
              <a:noFill/>
              <a:miter lim="800000"/>
              <a:headEnd/>
              <a:tailEnd/>
            </a:ln>
          </p:spPr>
          <p:txBody>
            <a:bodyPr/>
            <a:lstStyle/>
            <a:p>
              <a:endParaRPr lang="en-US"/>
            </a:p>
          </p:txBody>
        </p:sp>
        <p:sp>
          <p:nvSpPr>
            <p:cNvPr id="13431" name="Freeform 123"/>
            <p:cNvSpPr>
              <a:spLocks/>
            </p:cNvSpPr>
            <p:nvPr/>
          </p:nvSpPr>
          <p:spPr bwMode="auto">
            <a:xfrm>
              <a:off x="4274" y="2078"/>
              <a:ext cx="115" cy="97"/>
            </a:xfrm>
            <a:custGeom>
              <a:avLst/>
              <a:gdLst>
                <a:gd name="T0" fmla="*/ 0 w 218"/>
                <a:gd name="T1" fmla="*/ 189179862 h 218"/>
                <a:gd name="T2" fmla="*/ 315248969 w 218"/>
                <a:gd name="T3" fmla="*/ 0 h 218"/>
                <a:gd name="T4" fmla="*/ 315248969 w 218"/>
                <a:gd name="T5" fmla="*/ 189179862 h 218"/>
                <a:gd name="T6" fmla="*/ 315248969 w 218"/>
                <a:gd name="T7" fmla="*/ 189179862 h 218"/>
                <a:gd name="T8" fmla="*/ 315248969 w 218"/>
                <a:gd name="T9" fmla="*/ 189179862 h 218"/>
                <a:gd name="T10" fmla="*/ 0 w 218"/>
                <a:gd name="T11" fmla="*/ 189179862 h 218"/>
                <a:gd name="T12" fmla="*/ 0 60000 65536"/>
                <a:gd name="T13" fmla="*/ 0 60000 65536"/>
                <a:gd name="T14" fmla="*/ 0 60000 65536"/>
                <a:gd name="T15" fmla="*/ 0 60000 65536"/>
                <a:gd name="T16" fmla="*/ 0 60000 65536"/>
                <a:gd name="T17" fmla="*/ 0 60000 65536"/>
                <a:gd name="T18" fmla="*/ 0 w 218"/>
                <a:gd name="T19" fmla="*/ 0 h 218"/>
                <a:gd name="T20" fmla="*/ 218 w 218"/>
                <a:gd name="T21" fmla="*/ 218 h 218"/>
              </a:gdLst>
              <a:ahLst/>
              <a:cxnLst>
                <a:cxn ang="T12">
                  <a:pos x="T0" y="T1"/>
                </a:cxn>
                <a:cxn ang="T13">
                  <a:pos x="T2" y="T3"/>
                </a:cxn>
                <a:cxn ang="T14">
                  <a:pos x="T4" y="T5"/>
                </a:cxn>
                <a:cxn ang="T15">
                  <a:pos x="T6" y="T7"/>
                </a:cxn>
                <a:cxn ang="T16">
                  <a:pos x="T8" y="T9"/>
                </a:cxn>
                <a:cxn ang="T17">
                  <a:pos x="T10" y="T11"/>
                </a:cxn>
              </a:cxnLst>
              <a:rect l="T18" t="T19" r="T20" b="T21"/>
              <a:pathLst>
                <a:path w="218" h="218">
                  <a:moveTo>
                    <a:pt x="0" y="109"/>
                  </a:moveTo>
                  <a:cubicBezTo>
                    <a:pt x="0" y="49"/>
                    <a:pt x="49" y="0"/>
                    <a:pt x="109" y="0"/>
                  </a:cubicBezTo>
                  <a:cubicBezTo>
                    <a:pt x="169" y="0"/>
                    <a:pt x="218" y="49"/>
                    <a:pt x="218" y="109"/>
                  </a:cubicBezTo>
                  <a:cubicBezTo>
                    <a:pt x="218" y="109"/>
                    <a:pt x="218" y="109"/>
                    <a:pt x="218" y="109"/>
                  </a:cubicBezTo>
                  <a:cubicBezTo>
                    <a:pt x="218" y="169"/>
                    <a:pt x="169" y="218"/>
                    <a:pt x="109" y="218"/>
                  </a:cubicBezTo>
                  <a:cubicBezTo>
                    <a:pt x="49" y="218"/>
                    <a:pt x="0" y="169"/>
                    <a:pt x="0" y="109"/>
                  </a:cubicBezTo>
                </a:path>
              </a:pathLst>
            </a:custGeom>
            <a:solidFill>
              <a:srgbClr val="FFFFFF"/>
            </a:solidFill>
            <a:ln w="0">
              <a:solidFill>
                <a:srgbClr val="000000"/>
              </a:solidFill>
              <a:round/>
              <a:headEnd/>
              <a:tailEnd/>
            </a:ln>
          </p:spPr>
          <p:txBody>
            <a:bodyPr/>
            <a:lstStyle/>
            <a:p>
              <a:endParaRPr lang="he-IL"/>
            </a:p>
          </p:txBody>
        </p:sp>
        <p:sp>
          <p:nvSpPr>
            <p:cNvPr id="13432" name="Rectangle 124"/>
            <p:cNvSpPr>
              <a:spLocks noChangeArrowheads="1"/>
            </p:cNvSpPr>
            <p:nvPr/>
          </p:nvSpPr>
          <p:spPr bwMode="auto">
            <a:xfrm>
              <a:off x="4268" y="2074"/>
              <a:ext cx="125" cy="108"/>
            </a:xfrm>
            <a:prstGeom prst="rect">
              <a:avLst/>
            </a:prstGeom>
            <a:solidFill>
              <a:srgbClr val="FF0000"/>
            </a:solidFill>
            <a:ln w="9525">
              <a:noFill/>
              <a:miter lim="800000"/>
              <a:headEnd/>
              <a:tailEnd/>
            </a:ln>
          </p:spPr>
          <p:txBody>
            <a:bodyPr/>
            <a:lstStyle/>
            <a:p>
              <a:endParaRPr lang="en-US"/>
            </a:p>
          </p:txBody>
        </p:sp>
        <p:sp>
          <p:nvSpPr>
            <p:cNvPr id="13433" name="Freeform 125"/>
            <p:cNvSpPr>
              <a:spLocks/>
            </p:cNvSpPr>
            <p:nvPr/>
          </p:nvSpPr>
          <p:spPr bwMode="auto">
            <a:xfrm>
              <a:off x="4274" y="2078"/>
              <a:ext cx="115" cy="97"/>
            </a:xfrm>
            <a:custGeom>
              <a:avLst/>
              <a:gdLst>
                <a:gd name="T0" fmla="*/ 0 w 55"/>
                <a:gd name="T1" fmla="*/ 2147483647 h 54"/>
                <a:gd name="T2" fmla="*/ 2147483647 w 55"/>
                <a:gd name="T3" fmla="*/ 0 h 54"/>
                <a:gd name="T4" fmla="*/ 2147483647 w 55"/>
                <a:gd name="T5" fmla="*/ 2147483647 h 54"/>
                <a:gd name="T6" fmla="*/ 2147483647 w 55"/>
                <a:gd name="T7" fmla="*/ 2147483647 h 54"/>
                <a:gd name="T8" fmla="*/ 2147483647 w 55"/>
                <a:gd name="T9" fmla="*/ 2147483647 h 54"/>
                <a:gd name="T10" fmla="*/ 0 w 55"/>
                <a:gd name="T11" fmla="*/ 2147483647 h 54"/>
                <a:gd name="T12" fmla="*/ 0 60000 65536"/>
                <a:gd name="T13" fmla="*/ 0 60000 65536"/>
                <a:gd name="T14" fmla="*/ 0 60000 65536"/>
                <a:gd name="T15" fmla="*/ 0 60000 65536"/>
                <a:gd name="T16" fmla="*/ 0 60000 65536"/>
                <a:gd name="T17" fmla="*/ 0 60000 65536"/>
                <a:gd name="T18" fmla="*/ 0 w 55"/>
                <a:gd name="T19" fmla="*/ 0 h 54"/>
                <a:gd name="T20" fmla="*/ 55 w 55"/>
                <a:gd name="T21" fmla="*/ 54 h 54"/>
              </a:gdLst>
              <a:ahLst/>
              <a:cxnLst>
                <a:cxn ang="T12">
                  <a:pos x="T0" y="T1"/>
                </a:cxn>
                <a:cxn ang="T13">
                  <a:pos x="T2" y="T3"/>
                </a:cxn>
                <a:cxn ang="T14">
                  <a:pos x="T4" y="T5"/>
                </a:cxn>
                <a:cxn ang="T15">
                  <a:pos x="T6" y="T7"/>
                </a:cxn>
                <a:cxn ang="T16">
                  <a:pos x="T8" y="T9"/>
                </a:cxn>
                <a:cxn ang="T17">
                  <a:pos x="T10" y="T11"/>
                </a:cxn>
              </a:cxnLst>
              <a:rect l="T18" t="T19" r="T20" b="T21"/>
              <a:pathLst>
                <a:path w="55" h="54">
                  <a:moveTo>
                    <a:pt x="0" y="27"/>
                  </a:moveTo>
                  <a:cubicBezTo>
                    <a:pt x="0" y="12"/>
                    <a:pt x="12" y="0"/>
                    <a:pt x="27" y="0"/>
                  </a:cubicBezTo>
                  <a:cubicBezTo>
                    <a:pt x="42" y="0"/>
                    <a:pt x="55" y="12"/>
                    <a:pt x="55" y="27"/>
                  </a:cubicBezTo>
                  <a:cubicBezTo>
                    <a:pt x="55" y="27"/>
                    <a:pt x="55" y="27"/>
                    <a:pt x="55" y="27"/>
                  </a:cubicBezTo>
                  <a:cubicBezTo>
                    <a:pt x="55" y="42"/>
                    <a:pt x="42" y="54"/>
                    <a:pt x="27" y="54"/>
                  </a:cubicBezTo>
                  <a:cubicBezTo>
                    <a:pt x="12" y="54"/>
                    <a:pt x="0" y="42"/>
                    <a:pt x="0" y="27"/>
                  </a:cubicBezTo>
                </a:path>
              </a:pathLst>
            </a:custGeom>
            <a:noFill/>
            <a:ln w="3175" cap="rnd">
              <a:solidFill>
                <a:srgbClr val="000000"/>
              </a:solidFill>
              <a:round/>
              <a:headEnd/>
              <a:tailEnd/>
            </a:ln>
          </p:spPr>
          <p:txBody>
            <a:bodyPr/>
            <a:lstStyle/>
            <a:p>
              <a:endParaRPr lang="he-IL"/>
            </a:p>
          </p:txBody>
        </p:sp>
        <p:sp>
          <p:nvSpPr>
            <p:cNvPr id="13434" name="Rectangle 126"/>
            <p:cNvSpPr>
              <a:spLocks noChangeArrowheads="1"/>
            </p:cNvSpPr>
            <p:nvPr/>
          </p:nvSpPr>
          <p:spPr bwMode="auto">
            <a:xfrm>
              <a:off x="4335" y="1916"/>
              <a:ext cx="632" cy="7"/>
            </a:xfrm>
            <a:prstGeom prst="rect">
              <a:avLst/>
            </a:prstGeom>
            <a:solidFill>
              <a:srgbClr val="9ACCFF"/>
            </a:solidFill>
            <a:ln w="9525">
              <a:noFill/>
              <a:miter lim="800000"/>
              <a:headEnd/>
              <a:tailEnd/>
            </a:ln>
          </p:spPr>
          <p:txBody>
            <a:bodyPr/>
            <a:lstStyle/>
            <a:p>
              <a:endParaRPr lang="en-US"/>
            </a:p>
          </p:txBody>
        </p:sp>
        <p:sp>
          <p:nvSpPr>
            <p:cNvPr id="13435" name="Rectangle 127"/>
            <p:cNvSpPr>
              <a:spLocks noChangeArrowheads="1"/>
            </p:cNvSpPr>
            <p:nvPr/>
          </p:nvSpPr>
          <p:spPr bwMode="auto">
            <a:xfrm>
              <a:off x="4335" y="1923"/>
              <a:ext cx="632" cy="22"/>
            </a:xfrm>
            <a:prstGeom prst="rect">
              <a:avLst/>
            </a:prstGeom>
            <a:solidFill>
              <a:srgbClr val="FFFFFF"/>
            </a:solidFill>
            <a:ln w="9525">
              <a:noFill/>
              <a:miter lim="800000"/>
              <a:headEnd/>
              <a:tailEnd/>
            </a:ln>
          </p:spPr>
          <p:txBody>
            <a:bodyPr/>
            <a:lstStyle/>
            <a:p>
              <a:endParaRPr lang="en-US"/>
            </a:p>
          </p:txBody>
        </p:sp>
        <p:sp>
          <p:nvSpPr>
            <p:cNvPr id="13436" name="Rectangle 128"/>
            <p:cNvSpPr>
              <a:spLocks noChangeArrowheads="1"/>
            </p:cNvSpPr>
            <p:nvPr/>
          </p:nvSpPr>
          <p:spPr bwMode="auto">
            <a:xfrm>
              <a:off x="4335" y="1945"/>
              <a:ext cx="632" cy="29"/>
            </a:xfrm>
            <a:prstGeom prst="rect">
              <a:avLst/>
            </a:prstGeom>
            <a:solidFill>
              <a:srgbClr val="FDFEFF"/>
            </a:solidFill>
            <a:ln w="9525">
              <a:noFill/>
              <a:miter lim="800000"/>
              <a:headEnd/>
              <a:tailEnd/>
            </a:ln>
          </p:spPr>
          <p:txBody>
            <a:bodyPr/>
            <a:lstStyle/>
            <a:p>
              <a:endParaRPr lang="en-US"/>
            </a:p>
          </p:txBody>
        </p:sp>
        <p:sp>
          <p:nvSpPr>
            <p:cNvPr id="13437" name="Rectangle 129"/>
            <p:cNvSpPr>
              <a:spLocks noChangeArrowheads="1"/>
            </p:cNvSpPr>
            <p:nvPr/>
          </p:nvSpPr>
          <p:spPr bwMode="auto">
            <a:xfrm>
              <a:off x="4335" y="1974"/>
              <a:ext cx="632" cy="21"/>
            </a:xfrm>
            <a:prstGeom prst="rect">
              <a:avLst/>
            </a:prstGeom>
            <a:solidFill>
              <a:srgbClr val="FBFDFF"/>
            </a:solidFill>
            <a:ln w="9525">
              <a:noFill/>
              <a:miter lim="800000"/>
              <a:headEnd/>
              <a:tailEnd/>
            </a:ln>
          </p:spPr>
          <p:txBody>
            <a:bodyPr/>
            <a:lstStyle/>
            <a:p>
              <a:endParaRPr lang="en-US"/>
            </a:p>
          </p:txBody>
        </p:sp>
        <p:sp>
          <p:nvSpPr>
            <p:cNvPr id="13438" name="Rectangle 130"/>
            <p:cNvSpPr>
              <a:spLocks noChangeArrowheads="1"/>
            </p:cNvSpPr>
            <p:nvPr/>
          </p:nvSpPr>
          <p:spPr bwMode="auto">
            <a:xfrm>
              <a:off x="4335" y="1995"/>
              <a:ext cx="632" cy="22"/>
            </a:xfrm>
            <a:prstGeom prst="rect">
              <a:avLst/>
            </a:prstGeom>
            <a:solidFill>
              <a:srgbClr val="F9FCFF"/>
            </a:solidFill>
            <a:ln w="9525">
              <a:noFill/>
              <a:miter lim="800000"/>
              <a:headEnd/>
              <a:tailEnd/>
            </a:ln>
          </p:spPr>
          <p:txBody>
            <a:bodyPr/>
            <a:lstStyle/>
            <a:p>
              <a:endParaRPr lang="en-US"/>
            </a:p>
          </p:txBody>
        </p:sp>
        <p:sp>
          <p:nvSpPr>
            <p:cNvPr id="13439" name="Rectangle 131"/>
            <p:cNvSpPr>
              <a:spLocks noChangeArrowheads="1"/>
            </p:cNvSpPr>
            <p:nvPr/>
          </p:nvSpPr>
          <p:spPr bwMode="auto">
            <a:xfrm>
              <a:off x="4335" y="2017"/>
              <a:ext cx="632" cy="29"/>
            </a:xfrm>
            <a:prstGeom prst="rect">
              <a:avLst/>
            </a:prstGeom>
            <a:solidFill>
              <a:srgbClr val="F7FBFF"/>
            </a:solidFill>
            <a:ln w="9525">
              <a:noFill/>
              <a:miter lim="800000"/>
              <a:headEnd/>
              <a:tailEnd/>
            </a:ln>
          </p:spPr>
          <p:txBody>
            <a:bodyPr/>
            <a:lstStyle/>
            <a:p>
              <a:endParaRPr lang="en-US"/>
            </a:p>
          </p:txBody>
        </p:sp>
        <p:sp>
          <p:nvSpPr>
            <p:cNvPr id="13440" name="Rectangle 132"/>
            <p:cNvSpPr>
              <a:spLocks noChangeArrowheads="1"/>
            </p:cNvSpPr>
            <p:nvPr/>
          </p:nvSpPr>
          <p:spPr bwMode="auto">
            <a:xfrm>
              <a:off x="4335" y="2046"/>
              <a:ext cx="632" cy="21"/>
            </a:xfrm>
            <a:prstGeom prst="rect">
              <a:avLst/>
            </a:prstGeom>
            <a:solidFill>
              <a:srgbClr val="F5FAFF"/>
            </a:solidFill>
            <a:ln w="9525">
              <a:noFill/>
              <a:miter lim="800000"/>
              <a:headEnd/>
              <a:tailEnd/>
            </a:ln>
          </p:spPr>
          <p:txBody>
            <a:bodyPr/>
            <a:lstStyle/>
            <a:p>
              <a:endParaRPr lang="en-US"/>
            </a:p>
          </p:txBody>
        </p:sp>
        <p:sp>
          <p:nvSpPr>
            <p:cNvPr id="13441" name="Rectangle 133"/>
            <p:cNvSpPr>
              <a:spLocks noChangeArrowheads="1"/>
            </p:cNvSpPr>
            <p:nvPr/>
          </p:nvSpPr>
          <p:spPr bwMode="auto">
            <a:xfrm>
              <a:off x="4335" y="2067"/>
              <a:ext cx="632" cy="22"/>
            </a:xfrm>
            <a:prstGeom prst="rect">
              <a:avLst/>
            </a:prstGeom>
            <a:solidFill>
              <a:srgbClr val="F3F9FF"/>
            </a:solidFill>
            <a:ln w="9525">
              <a:noFill/>
              <a:miter lim="800000"/>
              <a:headEnd/>
              <a:tailEnd/>
            </a:ln>
          </p:spPr>
          <p:txBody>
            <a:bodyPr/>
            <a:lstStyle/>
            <a:p>
              <a:endParaRPr lang="en-US"/>
            </a:p>
          </p:txBody>
        </p:sp>
        <p:sp>
          <p:nvSpPr>
            <p:cNvPr id="13442" name="Rectangle 134"/>
            <p:cNvSpPr>
              <a:spLocks noChangeArrowheads="1"/>
            </p:cNvSpPr>
            <p:nvPr/>
          </p:nvSpPr>
          <p:spPr bwMode="auto">
            <a:xfrm>
              <a:off x="4335" y="2089"/>
              <a:ext cx="632" cy="21"/>
            </a:xfrm>
            <a:prstGeom prst="rect">
              <a:avLst/>
            </a:prstGeom>
            <a:solidFill>
              <a:srgbClr val="F1F8FF"/>
            </a:solidFill>
            <a:ln w="9525">
              <a:noFill/>
              <a:miter lim="800000"/>
              <a:headEnd/>
              <a:tailEnd/>
            </a:ln>
          </p:spPr>
          <p:txBody>
            <a:bodyPr/>
            <a:lstStyle/>
            <a:p>
              <a:endParaRPr lang="en-US"/>
            </a:p>
          </p:txBody>
        </p:sp>
        <p:sp>
          <p:nvSpPr>
            <p:cNvPr id="13443" name="Rectangle 135"/>
            <p:cNvSpPr>
              <a:spLocks noChangeArrowheads="1"/>
            </p:cNvSpPr>
            <p:nvPr/>
          </p:nvSpPr>
          <p:spPr bwMode="auto">
            <a:xfrm>
              <a:off x="4335" y="2110"/>
              <a:ext cx="632" cy="29"/>
            </a:xfrm>
            <a:prstGeom prst="rect">
              <a:avLst/>
            </a:prstGeom>
            <a:solidFill>
              <a:srgbClr val="EFF7FF"/>
            </a:solidFill>
            <a:ln w="9525">
              <a:noFill/>
              <a:miter lim="800000"/>
              <a:headEnd/>
              <a:tailEnd/>
            </a:ln>
          </p:spPr>
          <p:txBody>
            <a:bodyPr/>
            <a:lstStyle/>
            <a:p>
              <a:endParaRPr lang="en-US"/>
            </a:p>
          </p:txBody>
        </p:sp>
        <p:sp>
          <p:nvSpPr>
            <p:cNvPr id="13444" name="Rectangle 136"/>
            <p:cNvSpPr>
              <a:spLocks noChangeArrowheads="1"/>
            </p:cNvSpPr>
            <p:nvPr/>
          </p:nvSpPr>
          <p:spPr bwMode="auto">
            <a:xfrm>
              <a:off x="4335" y="2139"/>
              <a:ext cx="632" cy="29"/>
            </a:xfrm>
            <a:prstGeom prst="rect">
              <a:avLst/>
            </a:prstGeom>
            <a:solidFill>
              <a:srgbClr val="EDF6FF"/>
            </a:solidFill>
            <a:ln w="9525">
              <a:noFill/>
              <a:miter lim="800000"/>
              <a:headEnd/>
              <a:tailEnd/>
            </a:ln>
          </p:spPr>
          <p:txBody>
            <a:bodyPr/>
            <a:lstStyle/>
            <a:p>
              <a:endParaRPr lang="en-US"/>
            </a:p>
          </p:txBody>
        </p:sp>
        <p:sp>
          <p:nvSpPr>
            <p:cNvPr id="13445" name="Rectangle 137"/>
            <p:cNvSpPr>
              <a:spLocks noChangeArrowheads="1"/>
            </p:cNvSpPr>
            <p:nvPr/>
          </p:nvSpPr>
          <p:spPr bwMode="auto">
            <a:xfrm>
              <a:off x="4335" y="2168"/>
              <a:ext cx="632" cy="21"/>
            </a:xfrm>
            <a:prstGeom prst="rect">
              <a:avLst/>
            </a:prstGeom>
            <a:solidFill>
              <a:srgbClr val="EBF4FF"/>
            </a:solidFill>
            <a:ln w="9525">
              <a:noFill/>
              <a:miter lim="800000"/>
              <a:headEnd/>
              <a:tailEnd/>
            </a:ln>
          </p:spPr>
          <p:txBody>
            <a:bodyPr/>
            <a:lstStyle/>
            <a:p>
              <a:endParaRPr lang="en-US"/>
            </a:p>
          </p:txBody>
        </p:sp>
        <p:sp>
          <p:nvSpPr>
            <p:cNvPr id="13446" name="Rectangle 138"/>
            <p:cNvSpPr>
              <a:spLocks noChangeArrowheads="1"/>
            </p:cNvSpPr>
            <p:nvPr/>
          </p:nvSpPr>
          <p:spPr bwMode="auto">
            <a:xfrm>
              <a:off x="4335" y="2189"/>
              <a:ext cx="632" cy="29"/>
            </a:xfrm>
            <a:prstGeom prst="rect">
              <a:avLst/>
            </a:prstGeom>
            <a:solidFill>
              <a:srgbClr val="E9F4FF"/>
            </a:solidFill>
            <a:ln w="9525">
              <a:noFill/>
              <a:miter lim="800000"/>
              <a:headEnd/>
              <a:tailEnd/>
            </a:ln>
          </p:spPr>
          <p:txBody>
            <a:bodyPr/>
            <a:lstStyle/>
            <a:p>
              <a:endParaRPr lang="en-US"/>
            </a:p>
          </p:txBody>
        </p:sp>
        <p:sp>
          <p:nvSpPr>
            <p:cNvPr id="13447" name="Rectangle 139"/>
            <p:cNvSpPr>
              <a:spLocks noChangeArrowheads="1"/>
            </p:cNvSpPr>
            <p:nvPr/>
          </p:nvSpPr>
          <p:spPr bwMode="auto">
            <a:xfrm>
              <a:off x="4335" y="2218"/>
              <a:ext cx="632" cy="21"/>
            </a:xfrm>
            <a:prstGeom prst="rect">
              <a:avLst/>
            </a:prstGeom>
            <a:solidFill>
              <a:srgbClr val="E7F3FF"/>
            </a:solidFill>
            <a:ln w="9525">
              <a:noFill/>
              <a:miter lim="800000"/>
              <a:headEnd/>
              <a:tailEnd/>
            </a:ln>
          </p:spPr>
          <p:txBody>
            <a:bodyPr/>
            <a:lstStyle/>
            <a:p>
              <a:endParaRPr lang="en-US"/>
            </a:p>
          </p:txBody>
        </p:sp>
        <p:sp>
          <p:nvSpPr>
            <p:cNvPr id="13448" name="Rectangle 140"/>
            <p:cNvSpPr>
              <a:spLocks noChangeArrowheads="1"/>
            </p:cNvSpPr>
            <p:nvPr/>
          </p:nvSpPr>
          <p:spPr bwMode="auto">
            <a:xfrm>
              <a:off x="4335" y="2239"/>
              <a:ext cx="632" cy="22"/>
            </a:xfrm>
            <a:prstGeom prst="rect">
              <a:avLst/>
            </a:prstGeom>
            <a:solidFill>
              <a:srgbClr val="E5F2FF"/>
            </a:solidFill>
            <a:ln w="9525">
              <a:noFill/>
              <a:miter lim="800000"/>
              <a:headEnd/>
              <a:tailEnd/>
            </a:ln>
          </p:spPr>
          <p:txBody>
            <a:bodyPr/>
            <a:lstStyle/>
            <a:p>
              <a:endParaRPr lang="en-US"/>
            </a:p>
          </p:txBody>
        </p:sp>
        <p:sp>
          <p:nvSpPr>
            <p:cNvPr id="13449" name="Rectangle 141"/>
            <p:cNvSpPr>
              <a:spLocks noChangeArrowheads="1"/>
            </p:cNvSpPr>
            <p:nvPr/>
          </p:nvSpPr>
          <p:spPr bwMode="auto">
            <a:xfrm>
              <a:off x="4335" y="2261"/>
              <a:ext cx="632" cy="22"/>
            </a:xfrm>
            <a:prstGeom prst="rect">
              <a:avLst/>
            </a:prstGeom>
            <a:solidFill>
              <a:srgbClr val="E3F1FF"/>
            </a:solidFill>
            <a:ln w="9525">
              <a:noFill/>
              <a:miter lim="800000"/>
              <a:headEnd/>
              <a:tailEnd/>
            </a:ln>
          </p:spPr>
          <p:txBody>
            <a:bodyPr/>
            <a:lstStyle/>
            <a:p>
              <a:endParaRPr lang="en-US"/>
            </a:p>
          </p:txBody>
        </p:sp>
        <p:sp>
          <p:nvSpPr>
            <p:cNvPr id="13450" name="Rectangle 142"/>
            <p:cNvSpPr>
              <a:spLocks noChangeArrowheads="1"/>
            </p:cNvSpPr>
            <p:nvPr/>
          </p:nvSpPr>
          <p:spPr bwMode="auto">
            <a:xfrm>
              <a:off x="4335" y="2283"/>
              <a:ext cx="632" cy="21"/>
            </a:xfrm>
            <a:prstGeom prst="rect">
              <a:avLst/>
            </a:prstGeom>
            <a:solidFill>
              <a:srgbClr val="E1F0FF"/>
            </a:solidFill>
            <a:ln w="9525">
              <a:noFill/>
              <a:miter lim="800000"/>
              <a:headEnd/>
              <a:tailEnd/>
            </a:ln>
          </p:spPr>
          <p:txBody>
            <a:bodyPr/>
            <a:lstStyle/>
            <a:p>
              <a:endParaRPr lang="en-US"/>
            </a:p>
          </p:txBody>
        </p:sp>
        <p:sp>
          <p:nvSpPr>
            <p:cNvPr id="13451" name="Rectangle 143"/>
            <p:cNvSpPr>
              <a:spLocks noChangeArrowheads="1"/>
            </p:cNvSpPr>
            <p:nvPr/>
          </p:nvSpPr>
          <p:spPr bwMode="auto">
            <a:xfrm>
              <a:off x="4335" y="2304"/>
              <a:ext cx="632" cy="29"/>
            </a:xfrm>
            <a:prstGeom prst="rect">
              <a:avLst/>
            </a:prstGeom>
            <a:solidFill>
              <a:srgbClr val="DFEFFF"/>
            </a:solidFill>
            <a:ln w="9525">
              <a:noFill/>
              <a:miter lim="800000"/>
              <a:headEnd/>
              <a:tailEnd/>
            </a:ln>
          </p:spPr>
          <p:txBody>
            <a:bodyPr/>
            <a:lstStyle/>
            <a:p>
              <a:endParaRPr lang="en-US"/>
            </a:p>
          </p:txBody>
        </p:sp>
        <p:sp>
          <p:nvSpPr>
            <p:cNvPr id="13452" name="Rectangle 144"/>
            <p:cNvSpPr>
              <a:spLocks noChangeArrowheads="1"/>
            </p:cNvSpPr>
            <p:nvPr/>
          </p:nvSpPr>
          <p:spPr bwMode="auto">
            <a:xfrm>
              <a:off x="4335" y="2333"/>
              <a:ext cx="632" cy="21"/>
            </a:xfrm>
            <a:prstGeom prst="rect">
              <a:avLst/>
            </a:prstGeom>
            <a:solidFill>
              <a:srgbClr val="DDEEFF"/>
            </a:solidFill>
            <a:ln w="9525">
              <a:noFill/>
              <a:miter lim="800000"/>
              <a:headEnd/>
              <a:tailEnd/>
            </a:ln>
          </p:spPr>
          <p:txBody>
            <a:bodyPr/>
            <a:lstStyle/>
            <a:p>
              <a:endParaRPr lang="en-US"/>
            </a:p>
          </p:txBody>
        </p:sp>
        <p:sp>
          <p:nvSpPr>
            <p:cNvPr id="13453" name="Rectangle 145"/>
            <p:cNvSpPr>
              <a:spLocks noChangeArrowheads="1"/>
            </p:cNvSpPr>
            <p:nvPr/>
          </p:nvSpPr>
          <p:spPr bwMode="auto">
            <a:xfrm>
              <a:off x="4335" y="2354"/>
              <a:ext cx="632" cy="29"/>
            </a:xfrm>
            <a:prstGeom prst="rect">
              <a:avLst/>
            </a:prstGeom>
            <a:solidFill>
              <a:srgbClr val="DBEDFF"/>
            </a:solidFill>
            <a:ln w="9525">
              <a:noFill/>
              <a:miter lim="800000"/>
              <a:headEnd/>
              <a:tailEnd/>
            </a:ln>
          </p:spPr>
          <p:txBody>
            <a:bodyPr/>
            <a:lstStyle/>
            <a:p>
              <a:endParaRPr lang="en-US"/>
            </a:p>
          </p:txBody>
        </p:sp>
        <p:sp>
          <p:nvSpPr>
            <p:cNvPr id="13454" name="Rectangle 146"/>
            <p:cNvSpPr>
              <a:spLocks noChangeArrowheads="1"/>
            </p:cNvSpPr>
            <p:nvPr/>
          </p:nvSpPr>
          <p:spPr bwMode="auto">
            <a:xfrm>
              <a:off x="4335" y="2383"/>
              <a:ext cx="632" cy="22"/>
            </a:xfrm>
            <a:prstGeom prst="rect">
              <a:avLst/>
            </a:prstGeom>
            <a:solidFill>
              <a:srgbClr val="D9ECFF"/>
            </a:solidFill>
            <a:ln w="9525">
              <a:noFill/>
              <a:miter lim="800000"/>
              <a:headEnd/>
              <a:tailEnd/>
            </a:ln>
          </p:spPr>
          <p:txBody>
            <a:bodyPr/>
            <a:lstStyle/>
            <a:p>
              <a:endParaRPr lang="en-US"/>
            </a:p>
          </p:txBody>
        </p:sp>
        <p:sp>
          <p:nvSpPr>
            <p:cNvPr id="13455" name="Rectangle 147"/>
            <p:cNvSpPr>
              <a:spLocks noChangeArrowheads="1"/>
            </p:cNvSpPr>
            <p:nvPr/>
          </p:nvSpPr>
          <p:spPr bwMode="auto">
            <a:xfrm>
              <a:off x="4335" y="2405"/>
              <a:ext cx="632" cy="21"/>
            </a:xfrm>
            <a:prstGeom prst="rect">
              <a:avLst/>
            </a:prstGeom>
            <a:solidFill>
              <a:srgbClr val="D7EBFF"/>
            </a:solidFill>
            <a:ln w="9525">
              <a:noFill/>
              <a:miter lim="800000"/>
              <a:headEnd/>
              <a:tailEnd/>
            </a:ln>
          </p:spPr>
          <p:txBody>
            <a:bodyPr/>
            <a:lstStyle/>
            <a:p>
              <a:endParaRPr lang="en-US"/>
            </a:p>
          </p:txBody>
        </p:sp>
        <p:sp>
          <p:nvSpPr>
            <p:cNvPr id="13456" name="Rectangle 148"/>
            <p:cNvSpPr>
              <a:spLocks noChangeArrowheads="1"/>
            </p:cNvSpPr>
            <p:nvPr/>
          </p:nvSpPr>
          <p:spPr bwMode="auto">
            <a:xfrm>
              <a:off x="4335" y="2426"/>
              <a:ext cx="632" cy="22"/>
            </a:xfrm>
            <a:prstGeom prst="rect">
              <a:avLst/>
            </a:prstGeom>
            <a:solidFill>
              <a:srgbClr val="D5EAFF"/>
            </a:solidFill>
            <a:ln w="9525">
              <a:noFill/>
              <a:miter lim="800000"/>
              <a:headEnd/>
              <a:tailEnd/>
            </a:ln>
          </p:spPr>
          <p:txBody>
            <a:bodyPr/>
            <a:lstStyle/>
            <a:p>
              <a:endParaRPr lang="en-US"/>
            </a:p>
          </p:txBody>
        </p:sp>
        <p:sp>
          <p:nvSpPr>
            <p:cNvPr id="13457" name="Rectangle 149"/>
            <p:cNvSpPr>
              <a:spLocks noChangeArrowheads="1"/>
            </p:cNvSpPr>
            <p:nvPr/>
          </p:nvSpPr>
          <p:spPr bwMode="auto">
            <a:xfrm>
              <a:off x="4335" y="2448"/>
              <a:ext cx="632" cy="28"/>
            </a:xfrm>
            <a:prstGeom prst="rect">
              <a:avLst/>
            </a:prstGeom>
            <a:solidFill>
              <a:srgbClr val="D3EAFF"/>
            </a:solidFill>
            <a:ln w="9525">
              <a:noFill/>
              <a:miter lim="800000"/>
              <a:headEnd/>
              <a:tailEnd/>
            </a:ln>
          </p:spPr>
          <p:txBody>
            <a:bodyPr/>
            <a:lstStyle/>
            <a:p>
              <a:endParaRPr lang="en-US"/>
            </a:p>
          </p:txBody>
        </p:sp>
        <p:sp>
          <p:nvSpPr>
            <p:cNvPr id="13458" name="Rectangle 150"/>
            <p:cNvSpPr>
              <a:spLocks noChangeArrowheads="1"/>
            </p:cNvSpPr>
            <p:nvPr/>
          </p:nvSpPr>
          <p:spPr bwMode="auto">
            <a:xfrm>
              <a:off x="4335" y="2476"/>
              <a:ext cx="632" cy="22"/>
            </a:xfrm>
            <a:prstGeom prst="rect">
              <a:avLst/>
            </a:prstGeom>
            <a:solidFill>
              <a:srgbClr val="D1E8FF"/>
            </a:solidFill>
            <a:ln w="9525">
              <a:noFill/>
              <a:miter lim="800000"/>
              <a:headEnd/>
              <a:tailEnd/>
            </a:ln>
          </p:spPr>
          <p:txBody>
            <a:bodyPr/>
            <a:lstStyle/>
            <a:p>
              <a:endParaRPr lang="en-US"/>
            </a:p>
          </p:txBody>
        </p:sp>
        <p:sp>
          <p:nvSpPr>
            <p:cNvPr id="13459" name="Rectangle 151"/>
            <p:cNvSpPr>
              <a:spLocks noChangeArrowheads="1"/>
            </p:cNvSpPr>
            <p:nvPr/>
          </p:nvSpPr>
          <p:spPr bwMode="auto">
            <a:xfrm>
              <a:off x="4335" y="2498"/>
              <a:ext cx="632" cy="27"/>
            </a:xfrm>
            <a:prstGeom prst="rect">
              <a:avLst/>
            </a:prstGeom>
            <a:solidFill>
              <a:srgbClr val="CFE8FF"/>
            </a:solidFill>
            <a:ln w="9525">
              <a:noFill/>
              <a:miter lim="800000"/>
              <a:headEnd/>
              <a:tailEnd/>
            </a:ln>
          </p:spPr>
          <p:txBody>
            <a:bodyPr/>
            <a:lstStyle/>
            <a:p>
              <a:endParaRPr lang="en-US"/>
            </a:p>
          </p:txBody>
        </p:sp>
        <p:sp>
          <p:nvSpPr>
            <p:cNvPr id="13460" name="Rectangle 152"/>
            <p:cNvSpPr>
              <a:spLocks noChangeArrowheads="1"/>
            </p:cNvSpPr>
            <p:nvPr/>
          </p:nvSpPr>
          <p:spPr bwMode="auto">
            <a:xfrm>
              <a:off x="4335" y="2525"/>
              <a:ext cx="632" cy="22"/>
            </a:xfrm>
            <a:prstGeom prst="rect">
              <a:avLst/>
            </a:prstGeom>
            <a:solidFill>
              <a:srgbClr val="CDE7FF"/>
            </a:solidFill>
            <a:ln w="9525">
              <a:noFill/>
              <a:miter lim="800000"/>
              <a:headEnd/>
              <a:tailEnd/>
            </a:ln>
          </p:spPr>
          <p:txBody>
            <a:bodyPr/>
            <a:lstStyle/>
            <a:p>
              <a:endParaRPr lang="en-US"/>
            </a:p>
          </p:txBody>
        </p:sp>
        <p:sp>
          <p:nvSpPr>
            <p:cNvPr id="13461" name="Rectangle 153"/>
            <p:cNvSpPr>
              <a:spLocks noChangeArrowheads="1"/>
            </p:cNvSpPr>
            <p:nvPr/>
          </p:nvSpPr>
          <p:spPr bwMode="auto">
            <a:xfrm>
              <a:off x="4335" y="2547"/>
              <a:ext cx="632" cy="28"/>
            </a:xfrm>
            <a:prstGeom prst="rect">
              <a:avLst/>
            </a:prstGeom>
            <a:solidFill>
              <a:srgbClr val="CBE6FF"/>
            </a:solidFill>
            <a:ln w="9525">
              <a:noFill/>
              <a:miter lim="800000"/>
              <a:headEnd/>
              <a:tailEnd/>
            </a:ln>
          </p:spPr>
          <p:txBody>
            <a:bodyPr/>
            <a:lstStyle/>
            <a:p>
              <a:endParaRPr lang="en-US"/>
            </a:p>
          </p:txBody>
        </p:sp>
        <p:sp>
          <p:nvSpPr>
            <p:cNvPr id="13462" name="Rectangle 154"/>
            <p:cNvSpPr>
              <a:spLocks noChangeArrowheads="1"/>
            </p:cNvSpPr>
            <p:nvPr/>
          </p:nvSpPr>
          <p:spPr bwMode="auto">
            <a:xfrm>
              <a:off x="4335" y="2575"/>
              <a:ext cx="632" cy="29"/>
            </a:xfrm>
            <a:prstGeom prst="rect">
              <a:avLst/>
            </a:prstGeom>
            <a:solidFill>
              <a:srgbClr val="C9E4FF"/>
            </a:solidFill>
            <a:ln w="9525">
              <a:noFill/>
              <a:miter lim="800000"/>
              <a:headEnd/>
              <a:tailEnd/>
            </a:ln>
          </p:spPr>
          <p:txBody>
            <a:bodyPr/>
            <a:lstStyle/>
            <a:p>
              <a:endParaRPr lang="en-US"/>
            </a:p>
          </p:txBody>
        </p:sp>
        <p:sp>
          <p:nvSpPr>
            <p:cNvPr id="13463" name="Rectangle 155"/>
            <p:cNvSpPr>
              <a:spLocks noChangeArrowheads="1"/>
            </p:cNvSpPr>
            <p:nvPr/>
          </p:nvSpPr>
          <p:spPr bwMode="auto">
            <a:xfrm>
              <a:off x="4335" y="2604"/>
              <a:ext cx="632" cy="22"/>
            </a:xfrm>
            <a:prstGeom prst="rect">
              <a:avLst/>
            </a:prstGeom>
            <a:solidFill>
              <a:srgbClr val="C7E3FF"/>
            </a:solidFill>
            <a:ln w="9525">
              <a:noFill/>
              <a:miter lim="800000"/>
              <a:headEnd/>
              <a:tailEnd/>
            </a:ln>
          </p:spPr>
          <p:txBody>
            <a:bodyPr/>
            <a:lstStyle/>
            <a:p>
              <a:endParaRPr lang="en-US"/>
            </a:p>
          </p:txBody>
        </p:sp>
        <p:sp>
          <p:nvSpPr>
            <p:cNvPr id="13464" name="Rectangle 156"/>
            <p:cNvSpPr>
              <a:spLocks noChangeArrowheads="1"/>
            </p:cNvSpPr>
            <p:nvPr/>
          </p:nvSpPr>
          <p:spPr bwMode="auto">
            <a:xfrm>
              <a:off x="4335" y="2626"/>
              <a:ext cx="632" cy="21"/>
            </a:xfrm>
            <a:prstGeom prst="rect">
              <a:avLst/>
            </a:prstGeom>
            <a:solidFill>
              <a:srgbClr val="C5E2FF"/>
            </a:solidFill>
            <a:ln w="9525">
              <a:noFill/>
              <a:miter lim="800000"/>
              <a:headEnd/>
              <a:tailEnd/>
            </a:ln>
          </p:spPr>
          <p:txBody>
            <a:bodyPr/>
            <a:lstStyle/>
            <a:p>
              <a:endParaRPr lang="en-US"/>
            </a:p>
          </p:txBody>
        </p:sp>
        <p:sp>
          <p:nvSpPr>
            <p:cNvPr id="13465" name="Rectangle 157"/>
            <p:cNvSpPr>
              <a:spLocks noChangeArrowheads="1"/>
            </p:cNvSpPr>
            <p:nvPr/>
          </p:nvSpPr>
          <p:spPr bwMode="auto">
            <a:xfrm>
              <a:off x="4335" y="2647"/>
              <a:ext cx="632" cy="22"/>
            </a:xfrm>
            <a:prstGeom prst="rect">
              <a:avLst/>
            </a:prstGeom>
            <a:solidFill>
              <a:srgbClr val="C3E1FF"/>
            </a:solidFill>
            <a:ln w="9525">
              <a:noFill/>
              <a:miter lim="800000"/>
              <a:headEnd/>
              <a:tailEnd/>
            </a:ln>
          </p:spPr>
          <p:txBody>
            <a:bodyPr/>
            <a:lstStyle/>
            <a:p>
              <a:endParaRPr lang="en-US"/>
            </a:p>
          </p:txBody>
        </p:sp>
        <p:sp>
          <p:nvSpPr>
            <p:cNvPr id="13466" name="Rectangle 158"/>
            <p:cNvSpPr>
              <a:spLocks noChangeArrowheads="1"/>
            </p:cNvSpPr>
            <p:nvPr/>
          </p:nvSpPr>
          <p:spPr bwMode="auto">
            <a:xfrm>
              <a:off x="4335" y="2669"/>
              <a:ext cx="632" cy="21"/>
            </a:xfrm>
            <a:prstGeom prst="rect">
              <a:avLst/>
            </a:prstGeom>
            <a:solidFill>
              <a:srgbClr val="C1E0FF"/>
            </a:solidFill>
            <a:ln w="9525">
              <a:noFill/>
              <a:miter lim="800000"/>
              <a:headEnd/>
              <a:tailEnd/>
            </a:ln>
          </p:spPr>
          <p:txBody>
            <a:bodyPr/>
            <a:lstStyle/>
            <a:p>
              <a:endParaRPr lang="en-US"/>
            </a:p>
          </p:txBody>
        </p:sp>
        <p:sp>
          <p:nvSpPr>
            <p:cNvPr id="13467" name="Rectangle 159"/>
            <p:cNvSpPr>
              <a:spLocks noChangeArrowheads="1"/>
            </p:cNvSpPr>
            <p:nvPr/>
          </p:nvSpPr>
          <p:spPr bwMode="auto">
            <a:xfrm>
              <a:off x="4335" y="2690"/>
              <a:ext cx="632" cy="29"/>
            </a:xfrm>
            <a:prstGeom prst="rect">
              <a:avLst/>
            </a:prstGeom>
            <a:solidFill>
              <a:srgbClr val="BFDFFF"/>
            </a:solidFill>
            <a:ln w="9525">
              <a:noFill/>
              <a:miter lim="800000"/>
              <a:headEnd/>
              <a:tailEnd/>
            </a:ln>
          </p:spPr>
          <p:txBody>
            <a:bodyPr/>
            <a:lstStyle/>
            <a:p>
              <a:endParaRPr lang="en-US"/>
            </a:p>
          </p:txBody>
        </p:sp>
        <p:sp>
          <p:nvSpPr>
            <p:cNvPr id="13468" name="Rectangle 160"/>
            <p:cNvSpPr>
              <a:spLocks noChangeArrowheads="1"/>
            </p:cNvSpPr>
            <p:nvPr/>
          </p:nvSpPr>
          <p:spPr bwMode="auto">
            <a:xfrm>
              <a:off x="4335" y="2719"/>
              <a:ext cx="632" cy="21"/>
            </a:xfrm>
            <a:prstGeom prst="rect">
              <a:avLst/>
            </a:prstGeom>
            <a:solidFill>
              <a:srgbClr val="BDDEFF"/>
            </a:solidFill>
            <a:ln w="9525">
              <a:noFill/>
              <a:miter lim="800000"/>
              <a:headEnd/>
              <a:tailEnd/>
            </a:ln>
          </p:spPr>
          <p:txBody>
            <a:bodyPr/>
            <a:lstStyle/>
            <a:p>
              <a:endParaRPr lang="en-US"/>
            </a:p>
          </p:txBody>
        </p:sp>
        <p:sp>
          <p:nvSpPr>
            <p:cNvPr id="13469" name="Rectangle 161"/>
            <p:cNvSpPr>
              <a:spLocks noChangeArrowheads="1"/>
            </p:cNvSpPr>
            <p:nvPr/>
          </p:nvSpPr>
          <p:spPr bwMode="auto">
            <a:xfrm>
              <a:off x="4335" y="2740"/>
              <a:ext cx="632" cy="29"/>
            </a:xfrm>
            <a:prstGeom prst="rect">
              <a:avLst/>
            </a:prstGeom>
            <a:solidFill>
              <a:srgbClr val="BBDDFF"/>
            </a:solidFill>
            <a:ln w="9525">
              <a:noFill/>
              <a:miter lim="800000"/>
              <a:headEnd/>
              <a:tailEnd/>
            </a:ln>
          </p:spPr>
          <p:txBody>
            <a:bodyPr/>
            <a:lstStyle/>
            <a:p>
              <a:endParaRPr lang="en-US"/>
            </a:p>
          </p:txBody>
        </p:sp>
        <p:sp>
          <p:nvSpPr>
            <p:cNvPr id="13470" name="Rectangle 162"/>
            <p:cNvSpPr>
              <a:spLocks noChangeArrowheads="1"/>
            </p:cNvSpPr>
            <p:nvPr/>
          </p:nvSpPr>
          <p:spPr bwMode="auto">
            <a:xfrm>
              <a:off x="4335" y="2769"/>
              <a:ext cx="632" cy="22"/>
            </a:xfrm>
            <a:prstGeom prst="rect">
              <a:avLst/>
            </a:prstGeom>
            <a:solidFill>
              <a:srgbClr val="B9DCFF"/>
            </a:solidFill>
            <a:ln w="9525">
              <a:noFill/>
              <a:miter lim="800000"/>
              <a:headEnd/>
              <a:tailEnd/>
            </a:ln>
          </p:spPr>
          <p:txBody>
            <a:bodyPr/>
            <a:lstStyle/>
            <a:p>
              <a:endParaRPr lang="en-US"/>
            </a:p>
          </p:txBody>
        </p:sp>
        <p:sp>
          <p:nvSpPr>
            <p:cNvPr id="13471" name="Rectangle 163"/>
            <p:cNvSpPr>
              <a:spLocks noChangeArrowheads="1"/>
            </p:cNvSpPr>
            <p:nvPr/>
          </p:nvSpPr>
          <p:spPr bwMode="auto">
            <a:xfrm>
              <a:off x="4335" y="2791"/>
              <a:ext cx="632" cy="28"/>
            </a:xfrm>
            <a:prstGeom prst="rect">
              <a:avLst/>
            </a:prstGeom>
            <a:solidFill>
              <a:srgbClr val="B7DBFF"/>
            </a:solidFill>
            <a:ln w="9525">
              <a:noFill/>
              <a:miter lim="800000"/>
              <a:headEnd/>
              <a:tailEnd/>
            </a:ln>
          </p:spPr>
          <p:txBody>
            <a:bodyPr/>
            <a:lstStyle/>
            <a:p>
              <a:endParaRPr lang="en-US"/>
            </a:p>
          </p:txBody>
        </p:sp>
        <p:sp>
          <p:nvSpPr>
            <p:cNvPr id="13472" name="Rectangle 164"/>
            <p:cNvSpPr>
              <a:spLocks noChangeArrowheads="1"/>
            </p:cNvSpPr>
            <p:nvPr/>
          </p:nvSpPr>
          <p:spPr bwMode="auto">
            <a:xfrm>
              <a:off x="4335" y="2819"/>
              <a:ext cx="632" cy="29"/>
            </a:xfrm>
            <a:prstGeom prst="rect">
              <a:avLst/>
            </a:prstGeom>
            <a:solidFill>
              <a:srgbClr val="B5DAFF"/>
            </a:solidFill>
            <a:ln w="9525">
              <a:noFill/>
              <a:miter lim="800000"/>
              <a:headEnd/>
              <a:tailEnd/>
            </a:ln>
          </p:spPr>
          <p:txBody>
            <a:bodyPr/>
            <a:lstStyle/>
            <a:p>
              <a:endParaRPr lang="en-US"/>
            </a:p>
          </p:txBody>
        </p:sp>
        <p:sp>
          <p:nvSpPr>
            <p:cNvPr id="13473" name="Rectangle 165"/>
            <p:cNvSpPr>
              <a:spLocks noChangeArrowheads="1"/>
            </p:cNvSpPr>
            <p:nvPr/>
          </p:nvSpPr>
          <p:spPr bwMode="auto">
            <a:xfrm>
              <a:off x="4335" y="2848"/>
              <a:ext cx="632" cy="22"/>
            </a:xfrm>
            <a:prstGeom prst="rect">
              <a:avLst/>
            </a:prstGeom>
            <a:solidFill>
              <a:srgbClr val="B3D9FF"/>
            </a:solidFill>
            <a:ln w="9525">
              <a:noFill/>
              <a:miter lim="800000"/>
              <a:headEnd/>
              <a:tailEnd/>
            </a:ln>
          </p:spPr>
          <p:txBody>
            <a:bodyPr/>
            <a:lstStyle/>
            <a:p>
              <a:endParaRPr lang="en-US"/>
            </a:p>
          </p:txBody>
        </p:sp>
        <p:sp>
          <p:nvSpPr>
            <p:cNvPr id="13474" name="Rectangle 166"/>
            <p:cNvSpPr>
              <a:spLocks noChangeArrowheads="1"/>
            </p:cNvSpPr>
            <p:nvPr/>
          </p:nvSpPr>
          <p:spPr bwMode="auto">
            <a:xfrm>
              <a:off x="4335" y="2870"/>
              <a:ext cx="632" cy="21"/>
            </a:xfrm>
            <a:prstGeom prst="rect">
              <a:avLst/>
            </a:prstGeom>
            <a:solidFill>
              <a:srgbClr val="B1D8FF"/>
            </a:solidFill>
            <a:ln w="9525">
              <a:noFill/>
              <a:miter lim="800000"/>
              <a:headEnd/>
              <a:tailEnd/>
            </a:ln>
          </p:spPr>
          <p:txBody>
            <a:bodyPr/>
            <a:lstStyle/>
            <a:p>
              <a:endParaRPr lang="en-US"/>
            </a:p>
          </p:txBody>
        </p:sp>
        <p:sp>
          <p:nvSpPr>
            <p:cNvPr id="13475" name="Rectangle 167"/>
            <p:cNvSpPr>
              <a:spLocks noChangeArrowheads="1"/>
            </p:cNvSpPr>
            <p:nvPr/>
          </p:nvSpPr>
          <p:spPr bwMode="auto">
            <a:xfrm>
              <a:off x="4335" y="2891"/>
              <a:ext cx="632" cy="22"/>
            </a:xfrm>
            <a:prstGeom prst="rect">
              <a:avLst/>
            </a:prstGeom>
            <a:solidFill>
              <a:srgbClr val="AFD7FF"/>
            </a:solidFill>
            <a:ln w="9525">
              <a:noFill/>
              <a:miter lim="800000"/>
              <a:headEnd/>
              <a:tailEnd/>
            </a:ln>
          </p:spPr>
          <p:txBody>
            <a:bodyPr/>
            <a:lstStyle/>
            <a:p>
              <a:endParaRPr lang="en-US"/>
            </a:p>
          </p:txBody>
        </p:sp>
        <p:sp>
          <p:nvSpPr>
            <p:cNvPr id="13476" name="Rectangle 168"/>
            <p:cNvSpPr>
              <a:spLocks noChangeArrowheads="1"/>
            </p:cNvSpPr>
            <p:nvPr/>
          </p:nvSpPr>
          <p:spPr bwMode="auto">
            <a:xfrm>
              <a:off x="4335" y="2913"/>
              <a:ext cx="632" cy="21"/>
            </a:xfrm>
            <a:prstGeom prst="rect">
              <a:avLst/>
            </a:prstGeom>
            <a:solidFill>
              <a:srgbClr val="ADD6FF"/>
            </a:solidFill>
            <a:ln w="9525">
              <a:noFill/>
              <a:miter lim="800000"/>
              <a:headEnd/>
              <a:tailEnd/>
            </a:ln>
          </p:spPr>
          <p:txBody>
            <a:bodyPr/>
            <a:lstStyle/>
            <a:p>
              <a:endParaRPr lang="en-US"/>
            </a:p>
          </p:txBody>
        </p:sp>
        <p:sp>
          <p:nvSpPr>
            <p:cNvPr id="13477" name="Rectangle 169"/>
            <p:cNvSpPr>
              <a:spLocks noChangeArrowheads="1"/>
            </p:cNvSpPr>
            <p:nvPr/>
          </p:nvSpPr>
          <p:spPr bwMode="auto">
            <a:xfrm>
              <a:off x="4335" y="2934"/>
              <a:ext cx="632" cy="22"/>
            </a:xfrm>
            <a:prstGeom prst="rect">
              <a:avLst/>
            </a:prstGeom>
            <a:solidFill>
              <a:srgbClr val="ABD6FF"/>
            </a:solidFill>
            <a:ln w="9525">
              <a:noFill/>
              <a:miter lim="800000"/>
              <a:headEnd/>
              <a:tailEnd/>
            </a:ln>
          </p:spPr>
          <p:txBody>
            <a:bodyPr/>
            <a:lstStyle/>
            <a:p>
              <a:endParaRPr lang="en-US"/>
            </a:p>
          </p:txBody>
        </p:sp>
        <p:sp>
          <p:nvSpPr>
            <p:cNvPr id="13478" name="Rectangle 170"/>
            <p:cNvSpPr>
              <a:spLocks noChangeArrowheads="1"/>
            </p:cNvSpPr>
            <p:nvPr/>
          </p:nvSpPr>
          <p:spPr bwMode="auto">
            <a:xfrm>
              <a:off x="4335" y="2956"/>
              <a:ext cx="632" cy="14"/>
            </a:xfrm>
            <a:prstGeom prst="rect">
              <a:avLst/>
            </a:prstGeom>
            <a:solidFill>
              <a:srgbClr val="AAD4FF"/>
            </a:solidFill>
            <a:ln w="9525">
              <a:noFill/>
              <a:miter lim="800000"/>
              <a:headEnd/>
              <a:tailEnd/>
            </a:ln>
          </p:spPr>
          <p:txBody>
            <a:bodyPr/>
            <a:lstStyle/>
            <a:p>
              <a:endParaRPr lang="en-US"/>
            </a:p>
          </p:txBody>
        </p:sp>
        <p:sp>
          <p:nvSpPr>
            <p:cNvPr id="13479" name="Rectangle 171"/>
            <p:cNvSpPr>
              <a:spLocks noChangeArrowheads="1"/>
            </p:cNvSpPr>
            <p:nvPr/>
          </p:nvSpPr>
          <p:spPr bwMode="auto">
            <a:xfrm>
              <a:off x="4335" y="2970"/>
              <a:ext cx="632" cy="29"/>
            </a:xfrm>
            <a:prstGeom prst="rect">
              <a:avLst/>
            </a:prstGeom>
            <a:solidFill>
              <a:srgbClr val="A8D4FF"/>
            </a:solidFill>
            <a:ln w="9525">
              <a:noFill/>
              <a:miter lim="800000"/>
              <a:headEnd/>
              <a:tailEnd/>
            </a:ln>
          </p:spPr>
          <p:txBody>
            <a:bodyPr/>
            <a:lstStyle/>
            <a:p>
              <a:endParaRPr lang="en-US"/>
            </a:p>
          </p:txBody>
        </p:sp>
        <p:sp>
          <p:nvSpPr>
            <p:cNvPr id="13480" name="Rectangle 172"/>
            <p:cNvSpPr>
              <a:spLocks noChangeArrowheads="1"/>
            </p:cNvSpPr>
            <p:nvPr/>
          </p:nvSpPr>
          <p:spPr bwMode="auto">
            <a:xfrm>
              <a:off x="4335" y="2999"/>
              <a:ext cx="632" cy="22"/>
            </a:xfrm>
            <a:prstGeom prst="rect">
              <a:avLst/>
            </a:prstGeom>
            <a:solidFill>
              <a:srgbClr val="A6D2FF"/>
            </a:solidFill>
            <a:ln w="9525">
              <a:noFill/>
              <a:miter lim="800000"/>
              <a:headEnd/>
              <a:tailEnd/>
            </a:ln>
          </p:spPr>
          <p:txBody>
            <a:bodyPr/>
            <a:lstStyle/>
            <a:p>
              <a:endParaRPr lang="en-US"/>
            </a:p>
          </p:txBody>
        </p:sp>
        <p:sp>
          <p:nvSpPr>
            <p:cNvPr id="13481" name="Rectangle 173"/>
            <p:cNvSpPr>
              <a:spLocks noChangeArrowheads="1"/>
            </p:cNvSpPr>
            <p:nvPr/>
          </p:nvSpPr>
          <p:spPr bwMode="auto">
            <a:xfrm>
              <a:off x="4335" y="3021"/>
              <a:ext cx="632" cy="21"/>
            </a:xfrm>
            <a:prstGeom prst="rect">
              <a:avLst/>
            </a:prstGeom>
            <a:solidFill>
              <a:srgbClr val="A4D1FF"/>
            </a:solidFill>
            <a:ln w="9525">
              <a:noFill/>
              <a:miter lim="800000"/>
              <a:headEnd/>
              <a:tailEnd/>
            </a:ln>
          </p:spPr>
          <p:txBody>
            <a:bodyPr/>
            <a:lstStyle/>
            <a:p>
              <a:endParaRPr lang="en-US"/>
            </a:p>
          </p:txBody>
        </p:sp>
        <p:sp>
          <p:nvSpPr>
            <p:cNvPr id="13482" name="Rectangle 174"/>
            <p:cNvSpPr>
              <a:spLocks noChangeArrowheads="1"/>
            </p:cNvSpPr>
            <p:nvPr/>
          </p:nvSpPr>
          <p:spPr bwMode="auto">
            <a:xfrm>
              <a:off x="4335" y="3042"/>
              <a:ext cx="632" cy="22"/>
            </a:xfrm>
            <a:prstGeom prst="rect">
              <a:avLst/>
            </a:prstGeom>
            <a:solidFill>
              <a:srgbClr val="A2D0FF"/>
            </a:solidFill>
            <a:ln w="9525">
              <a:noFill/>
              <a:miter lim="800000"/>
              <a:headEnd/>
              <a:tailEnd/>
            </a:ln>
          </p:spPr>
          <p:txBody>
            <a:bodyPr/>
            <a:lstStyle/>
            <a:p>
              <a:endParaRPr lang="en-US"/>
            </a:p>
          </p:txBody>
        </p:sp>
        <p:sp>
          <p:nvSpPr>
            <p:cNvPr id="13483" name="Rectangle 175"/>
            <p:cNvSpPr>
              <a:spLocks noChangeArrowheads="1"/>
            </p:cNvSpPr>
            <p:nvPr/>
          </p:nvSpPr>
          <p:spPr bwMode="auto">
            <a:xfrm>
              <a:off x="4335" y="3064"/>
              <a:ext cx="632" cy="28"/>
            </a:xfrm>
            <a:prstGeom prst="rect">
              <a:avLst/>
            </a:prstGeom>
            <a:solidFill>
              <a:srgbClr val="A0D0FF"/>
            </a:solidFill>
            <a:ln w="9525">
              <a:noFill/>
              <a:miter lim="800000"/>
              <a:headEnd/>
              <a:tailEnd/>
            </a:ln>
          </p:spPr>
          <p:txBody>
            <a:bodyPr/>
            <a:lstStyle/>
            <a:p>
              <a:endParaRPr lang="en-US"/>
            </a:p>
          </p:txBody>
        </p:sp>
        <p:sp>
          <p:nvSpPr>
            <p:cNvPr id="13484" name="Rectangle 176"/>
            <p:cNvSpPr>
              <a:spLocks noChangeArrowheads="1"/>
            </p:cNvSpPr>
            <p:nvPr/>
          </p:nvSpPr>
          <p:spPr bwMode="auto">
            <a:xfrm>
              <a:off x="4335" y="3092"/>
              <a:ext cx="632" cy="22"/>
            </a:xfrm>
            <a:prstGeom prst="rect">
              <a:avLst/>
            </a:prstGeom>
            <a:solidFill>
              <a:srgbClr val="9ECFFF"/>
            </a:solidFill>
            <a:ln w="9525">
              <a:noFill/>
              <a:miter lim="800000"/>
              <a:headEnd/>
              <a:tailEnd/>
            </a:ln>
          </p:spPr>
          <p:txBody>
            <a:bodyPr/>
            <a:lstStyle/>
            <a:p>
              <a:endParaRPr lang="en-US"/>
            </a:p>
          </p:txBody>
        </p:sp>
        <p:sp>
          <p:nvSpPr>
            <p:cNvPr id="13485" name="Rectangle 177"/>
            <p:cNvSpPr>
              <a:spLocks noChangeArrowheads="1"/>
            </p:cNvSpPr>
            <p:nvPr/>
          </p:nvSpPr>
          <p:spPr bwMode="auto">
            <a:xfrm>
              <a:off x="4335" y="3114"/>
              <a:ext cx="632" cy="29"/>
            </a:xfrm>
            <a:prstGeom prst="rect">
              <a:avLst/>
            </a:prstGeom>
            <a:solidFill>
              <a:srgbClr val="9CCEFF"/>
            </a:solidFill>
            <a:ln w="9525">
              <a:noFill/>
              <a:miter lim="800000"/>
              <a:headEnd/>
              <a:tailEnd/>
            </a:ln>
          </p:spPr>
          <p:txBody>
            <a:bodyPr/>
            <a:lstStyle/>
            <a:p>
              <a:endParaRPr lang="en-US"/>
            </a:p>
          </p:txBody>
        </p:sp>
        <p:sp>
          <p:nvSpPr>
            <p:cNvPr id="13486" name="Rectangle 178"/>
            <p:cNvSpPr>
              <a:spLocks noChangeArrowheads="1"/>
            </p:cNvSpPr>
            <p:nvPr/>
          </p:nvSpPr>
          <p:spPr bwMode="auto">
            <a:xfrm>
              <a:off x="4335" y="3143"/>
              <a:ext cx="632" cy="14"/>
            </a:xfrm>
            <a:prstGeom prst="rect">
              <a:avLst/>
            </a:prstGeom>
            <a:solidFill>
              <a:srgbClr val="9ACCFF"/>
            </a:solidFill>
            <a:ln w="9525">
              <a:noFill/>
              <a:miter lim="800000"/>
              <a:headEnd/>
              <a:tailEnd/>
            </a:ln>
          </p:spPr>
          <p:txBody>
            <a:bodyPr/>
            <a:lstStyle/>
            <a:p>
              <a:endParaRPr lang="en-US"/>
            </a:p>
          </p:txBody>
        </p:sp>
        <p:sp>
          <p:nvSpPr>
            <p:cNvPr id="13487" name="Oval 179"/>
            <p:cNvSpPr>
              <a:spLocks noChangeArrowheads="1"/>
            </p:cNvSpPr>
            <p:nvPr/>
          </p:nvSpPr>
          <p:spPr bwMode="auto">
            <a:xfrm>
              <a:off x="4345" y="1931"/>
              <a:ext cx="614" cy="1219"/>
            </a:xfrm>
            <a:prstGeom prst="ellipse">
              <a:avLst/>
            </a:prstGeom>
            <a:noFill/>
            <a:ln w="9525" cap="rnd">
              <a:solidFill>
                <a:srgbClr val="000000"/>
              </a:solidFill>
              <a:round/>
              <a:headEnd/>
              <a:tailEnd/>
            </a:ln>
          </p:spPr>
          <p:txBody>
            <a:bodyPr/>
            <a:lstStyle/>
            <a:p>
              <a:endParaRPr lang="en-US"/>
            </a:p>
          </p:txBody>
        </p:sp>
        <p:sp>
          <p:nvSpPr>
            <p:cNvPr id="13488" name="Rectangle 180"/>
            <p:cNvSpPr>
              <a:spLocks noChangeArrowheads="1"/>
            </p:cNvSpPr>
            <p:nvPr/>
          </p:nvSpPr>
          <p:spPr bwMode="auto">
            <a:xfrm>
              <a:off x="4301" y="2003"/>
              <a:ext cx="32" cy="115"/>
            </a:xfrm>
            <a:prstGeom prst="rect">
              <a:avLst/>
            </a:prstGeom>
            <a:noFill/>
            <a:ln w="9525">
              <a:noFill/>
              <a:miter lim="800000"/>
              <a:headEnd/>
              <a:tailEnd/>
            </a:ln>
          </p:spPr>
          <p:txBody>
            <a:bodyPr wrap="none" lIns="0" tIns="0" rIns="0" bIns="0">
              <a:spAutoFit/>
            </a:bodyPr>
            <a:lstStyle/>
            <a:p>
              <a:r>
                <a:rPr lang="en-US" sz="1200">
                  <a:solidFill>
                    <a:srgbClr val="000000"/>
                  </a:solidFill>
                </a:rPr>
                <a:t>-</a:t>
              </a:r>
              <a:endParaRPr lang="en-US"/>
            </a:p>
          </p:txBody>
        </p:sp>
        <p:sp>
          <p:nvSpPr>
            <p:cNvPr id="13489" name="Freeform 181"/>
            <p:cNvSpPr>
              <a:spLocks/>
            </p:cNvSpPr>
            <p:nvPr/>
          </p:nvSpPr>
          <p:spPr bwMode="auto">
            <a:xfrm>
              <a:off x="3755" y="2805"/>
              <a:ext cx="236" cy="203"/>
            </a:xfrm>
            <a:custGeom>
              <a:avLst/>
              <a:gdLst>
                <a:gd name="T0" fmla="*/ 0 w 454"/>
                <a:gd name="T1" fmla="*/ 193251445 h 453"/>
                <a:gd name="T2" fmla="*/ 301645962 w 454"/>
                <a:gd name="T3" fmla="*/ 0 h 453"/>
                <a:gd name="T4" fmla="*/ 301645962 w 454"/>
                <a:gd name="T5" fmla="*/ 193251445 h 453"/>
                <a:gd name="T6" fmla="*/ 301645962 w 454"/>
                <a:gd name="T7" fmla="*/ 193251445 h 453"/>
                <a:gd name="T8" fmla="*/ 301645962 w 454"/>
                <a:gd name="T9" fmla="*/ 193251445 h 453"/>
                <a:gd name="T10" fmla="*/ 0 w 454"/>
                <a:gd name="T11" fmla="*/ 193251445 h 453"/>
                <a:gd name="T12" fmla="*/ 0 60000 65536"/>
                <a:gd name="T13" fmla="*/ 0 60000 65536"/>
                <a:gd name="T14" fmla="*/ 0 60000 65536"/>
                <a:gd name="T15" fmla="*/ 0 60000 65536"/>
                <a:gd name="T16" fmla="*/ 0 60000 65536"/>
                <a:gd name="T17" fmla="*/ 0 60000 65536"/>
                <a:gd name="T18" fmla="*/ 0 w 454"/>
                <a:gd name="T19" fmla="*/ 0 h 453"/>
                <a:gd name="T20" fmla="*/ 454 w 454"/>
                <a:gd name="T21" fmla="*/ 453 h 453"/>
              </a:gdLst>
              <a:ahLst/>
              <a:cxnLst>
                <a:cxn ang="T12">
                  <a:pos x="T0" y="T1"/>
                </a:cxn>
                <a:cxn ang="T13">
                  <a:pos x="T2" y="T3"/>
                </a:cxn>
                <a:cxn ang="T14">
                  <a:pos x="T4" y="T5"/>
                </a:cxn>
                <a:cxn ang="T15">
                  <a:pos x="T6" y="T7"/>
                </a:cxn>
                <a:cxn ang="T16">
                  <a:pos x="T8" y="T9"/>
                </a:cxn>
                <a:cxn ang="T17">
                  <a:pos x="T10" y="T11"/>
                </a:cxn>
              </a:cxnLst>
              <a:rect l="T18" t="T19" r="T20" b="T21"/>
              <a:pathLst>
                <a:path w="454" h="453">
                  <a:moveTo>
                    <a:pt x="0" y="226"/>
                  </a:moveTo>
                  <a:cubicBezTo>
                    <a:pt x="0" y="101"/>
                    <a:pt x="102" y="0"/>
                    <a:pt x="227" y="0"/>
                  </a:cubicBezTo>
                  <a:cubicBezTo>
                    <a:pt x="352" y="0"/>
                    <a:pt x="454" y="101"/>
                    <a:pt x="454" y="226"/>
                  </a:cubicBezTo>
                  <a:cubicBezTo>
                    <a:pt x="454" y="226"/>
                    <a:pt x="454" y="226"/>
                    <a:pt x="454" y="226"/>
                  </a:cubicBezTo>
                  <a:cubicBezTo>
                    <a:pt x="454" y="352"/>
                    <a:pt x="352" y="453"/>
                    <a:pt x="227" y="453"/>
                  </a:cubicBezTo>
                  <a:cubicBezTo>
                    <a:pt x="102" y="453"/>
                    <a:pt x="0" y="352"/>
                    <a:pt x="0" y="226"/>
                  </a:cubicBezTo>
                </a:path>
              </a:pathLst>
            </a:custGeom>
            <a:solidFill>
              <a:srgbClr val="FFFFFF"/>
            </a:solidFill>
            <a:ln w="0">
              <a:solidFill>
                <a:srgbClr val="000000"/>
              </a:solidFill>
              <a:round/>
              <a:headEnd/>
              <a:tailEnd/>
            </a:ln>
          </p:spPr>
          <p:txBody>
            <a:bodyPr/>
            <a:lstStyle/>
            <a:p>
              <a:endParaRPr lang="he-IL"/>
            </a:p>
          </p:txBody>
        </p:sp>
        <p:sp>
          <p:nvSpPr>
            <p:cNvPr id="13490" name="Freeform 182"/>
            <p:cNvSpPr>
              <a:spLocks/>
            </p:cNvSpPr>
            <p:nvPr/>
          </p:nvSpPr>
          <p:spPr bwMode="auto">
            <a:xfrm>
              <a:off x="3755" y="2805"/>
              <a:ext cx="236" cy="203"/>
            </a:xfrm>
            <a:custGeom>
              <a:avLst/>
              <a:gdLst>
                <a:gd name="T0" fmla="*/ 0 w 113"/>
                <a:gd name="T1" fmla="*/ 2147483647 h 113"/>
                <a:gd name="T2" fmla="*/ 2147483647 w 113"/>
                <a:gd name="T3" fmla="*/ 0 h 113"/>
                <a:gd name="T4" fmla="*/ 2147483647 w 113"/>
                <a:gd name="T5" fmla="*/ 2147483647 h 113"/>
                <a:gd name="T6" fmla="*/ 2147483647 w 113"/>
                <a:gd name="T7" fmla="*/ 2147483647 h 113"/>
                <a:gd name="T8" fmla="*/ 2147483647 w 113"/>
                <a:gd name="T9" fmla="*/ 2147483647 h 113"/>
                <a:gd name="T10" fmla="*/ 0 w 113"/>
                <a:gd name="T11" fmla="*/ 2147483647 h 113"/>
                <a:gd name="T12" fmla="*/ 0 60000 65536"/>
                <a:gd name="T13" fmla="*/ 0 60000 65536"/>
                <a:gd name="T14" fmla="*/ 0 60000 65536"/>
                <a:gd name="T15" fmla="*/ 0 60000 65536"/>
                <a:gd name="T16" fmla="*/ 0 60000 65536"/>
                <a:gd name="T17" fmla="*/ 0 60000 65536"/>
                <a:gd name="T18" fmla="*/ 0 w 113"/>
                <a:gd name="T19" fmla="*/ 0 h 113"/>
                <a:gd name="T20" fmla="*/ 113 w 113"/>
                <a:gd name="T21" fmla="*/ 113 h 113"/>
              </a:gdLst>
              <a:ahLst/>
              <a:cxnLst>
                <a:cxn ang="T12">
                  <a:pos x="T0" y="T1"/>
                </a:cxn>
                <a:cxn ang="T13">
                  <a:pos x="T2" y="T3"/>
                </a:cxn>
                <a:cxn ang="T14">
                  <a:pos x="T4" y="T5"/>
                </a:cxn>
                <a:cxn ang="T15">
                  <a:pos x="T6" y="T7"/>
                </a:cxn>
                <a:cxn ang="T16">
                  <a:pos x="T8" y="T9"/>
                </a:cxn>
                <a:cxn ang="T17">
                  <a:pos x="T10" y="T11"/>
                </a:cxn>
              </a:cxnLst>
              <a:rect l="T18" t="T19" r="T20" b="T21"/>
              <a:pathLst>
                <a:path w="113" h="113">
                  <a:moveTo>
                    <a:pt x="0" y="56"/>
                  </a:moveTo>
                  <a:cubicBezTo>
                    <a:pt x="0" y="25"/>
                    <a:pt x="25" y="0"/>
                    <a:pt x="57" y="0"/>
                  </a:cubicBezTo>
                  <a:cubicBezTo>
                    <a:pt x="88" y="0"/>
                    <a:pt x="113" y="25"/>
                    <a:pt x="113" y="56"/>
                  </a:cubicBezTo>
                  <a:cubicBezTo>
                    <a:pt x="113" y="56"/>
                    <a:pt x="113" y="56"/>
                    <a:pt x="113" y="56"/>
                  </a:cubicBezTo>
                  <a:cubicBezTo>
                    <a:pt x="113" y="88"/>
                    <a:pt x="88" y="113"/>
                    <a:pt x="57" y="113"/>
                  </a:cubicBezTo>
                  <a:cubicBezTo>
                    <a:pt x="25" y="113"/>
                    <a:pt x="0" y="88"/>
                    <a:pt x="0" y="56"/>
                  </a:cubicBezTo>
                </a:path>
              </a:pathLst>
            </a:custGeom>
            <a:noFill/>
            <a:ln w="3175" cap="rnd">
              <a:solidFill>
                <a:srgbClr val="000000"/>
              </a:solidFill>
              <a:round/>
              <a:headEnd/>
              <a:tailEnd/>
            </a:ln>
          </p:spPr>
          <p:txBody>
            <a:bodyPr/>
            <a:lstStyle/>
            <a:p>
              <a:endParaRPr lang="he-IL"/>
            </a:p>
          </p:txBody>
        </p:sp>
        <p:sp>
          <p:nvSpPr>
            <p:cNvPr id="13491" name="Rectangle 183"/>
            <p:cNvSpPr>
              <a:spLocks noChangeArrowheads="1"/>
            </p:cNvSpPr>
            <p:nvPr/>
          </p:nvSpPr>
          <p:spPr bwMode="auto">
            <a:xfrm>
              <a:off x="3835" y="2834"/>
              <a:ext cx="36" cy="77"/>
            </a:xfrm>
            <a:prstGeom prst="rect">
              <a:avLst/>
            </a:prstGeom>
            <a:noFill/>
            <a:ln w="9525">
              <a:noFill/>
              <a:miter lim="800000"/>
              <a:headEnd/>
              <a:tailEnd/>
            </a:ln>
          </p:spPr>
          <p:txBody>
            <a:bodyPr wrap="none" lIns="0" tIns="0" rIns="0" bIns="0">
              <a:spAutoFit/>
            </a:bodyPr>
            <a:lstStyle/>
            <a:p>
              <a:r>
                <a:rPr lang="en-US" sz="800" b="1">
                  <a:solidFill>
                    <a:srgbClr val="000000"/>
                  </a:solidFill>
                  <a:latin typeface="Times New Roman" pitchFamily="18" charset="0"/>
                </a:rPr>
                <a:t>+</a:t>
              </a:r>
              <a:endParaRPr lang="en-US"/>
            </a:p>
          </p:txBody>
        </p:sp>
        <p:sp>
          <p:nvSpPr>
            <p:cNvPr id="13492" name="Rectangle 184"/>
            <p:cNvSpPr>
              <a:spLocks noChangeArrowheads="1"/>
            </p:cNvSpPr>
            <p:nvPr/>
          </p:nvSpPr>
          <p:spPr bwMode="auto">
            <a:xfrm>
              <a:off x="2085" y="1317"/>
              <a:ext cx="1726" cy="194"/>
            </a:xfrm>
            <a:prstGeom prst="rect">
              <a:avLst/>
            </a:prstGeom>
            <a:noFill/>
            <a:ln w="9525">
              <a:noFill/>
              <a:miter lim="800000"/>
              <a:headEnd/>
              <a:tailEnd/>
            </a:ln>
          </p:spPr>
          <p:txBody>
            <a:bodyPr lIns="0" tIns="0" rIns="0" bIns="0">
              <a:spAutoFit/>
            </a:bodyPr>
            <a:lstStyle/>
            <a:p>
              <a:pPr algn="ctr"/>
              <a:r>
                <a:rPr lang="he-IL" sz="2000" b="1">
                  <a:solidFill>
                    <a:srgbClr val="000000"/>
                  </a:solidFill>
                  <a:latin typeface="Book Antiqua" pitchFamily="18" charset="0"/>
                </a:rPr>
                <a:t>כוח בכיוון מסוים</a:t>
              </a:r>
              <a:endParaRPr lang="en-US" sz="2000" b="1"/>
            </a:p>
          </p:txBody>
        </p:sp>
        <p:sp>
          <p:nvSpPr>
            <p:cNvPr id="13493" name="Line 189"/>
            <p:cNvSpPr>
              <a:spLocks noChangeShapeType="1"/>
            </p:cNvSpPr>
            <p:nvPr/>
          </p:nvSpPr>
          <p:spPr bwMode="auto">
            <a:xfrm>
              <a:off x="2245" y="1661"/>
              <a:ext cx="1573" cy="1"/>
            </a:xfrm>
            <a:prstGeom prst="line">
              <a:avLst/>
            </a:prstGeom>
            <a:noFill/>
            <a:ln w="38100" cap="rnd">
              <a:solidFill>
                <a:srgbClr val="000000"/>
              </a:solidFill>
              <a:round/>
              <a:headEnd/>
              <a:tailEnd type="stealth" w="lg" len="lg"/>
            </a:ln>
          </p:spPr>
          <p:txBody>
            <a:bodyPr/>
            <a:lstStyle/>
            <a:p>
              <a:endParaRPr lang="he-IL"/>
            </a:p>
          </p:txBody>
        </p:sp>
      </p:grpSp>
      <p:sp>
        <p:nvSpPr>
          <p:cNvPr id="179" name="Text Box 19"/>
          <p:cNvSpPr txBox="1">
            <a:spLocks noChangeArrowheads="1"/>
          </p:cNvSpPr>
          <p:nvPr/>
        </p:nvSpPr>
        <p:spPr bwMode="auto">
          <a:xfrm>
            <a:off x="1476375" y="476250"/>
            <a:ext cx="6335713" cy="1058863"/>
          </a:xfrm>
          <a:prstGeom prst="rect">
            <a:avLst/>
          </a:prstGeom>
          <a:noFill/>
          <a:ln w="9525" algn="ctr">
            <a:noFill/>
            <a:miter lim="800000"/>
            <a:headEnd/>
            <a:tailEnd/>
          </a:ln>
          <a:effectLst/>
        </p:spPr>
        <p:txBody>
          <a:bodyPr anchor="ctr"/>
          <a:lstStyle/>
          <a:p>
            <a:pPr algn="ctr" eaLnBrk="1" hangingPunct="1">
              <a:defRPr/>
            </a:pPr>
            <a:r>
              <a:rPr lang="he-IL" sz="3600" b="1" dirty="0">
                <a:solidFill>
                  <a:schemeClr val="accent2"/>
                </a:solidFill>
                <a:effectLst>
                  <a:outerShdw blurRad="38100" dist="38100" dir="2700000" algn="tl">
                    <a:srgbClr val="C0C0C0"/>
                  </a:outerShdw>
                </a:effectLst>
              </a:rPr>
              <a:t>מה קורה לתנועת האלקטרונים אם מופעל עליהם "כוח"? </a:t>
            </a:r>
            <a:endParaRPr lang="en-US" sz="3600" b="1" dirty="0">
              <a:solidFill>
                <a:schemeClr val="accent2"/>
              </a:solidFill>
              <a:effectLst>
                <a:outerShdw blurRad="38100" dist="38100" dir="2700000" algn="tl">
                  <a:srgbClr val="C0C0C0"/>
                </a:outerShdw>
              </a:effectLst>
            </a:endParaRPr>
          </a:p>
        </p:txBody>
      </p:sp>
      <p:pic>
        <p:nvPicPr>
          <p:cNvPr id="13318" name="Picture 183" descr="ScreenShot354.jpg"/>
          <p:cNvPicPr>
            <a:picLocks noChangeAspect="1"/>
          </p:cNvPicPr>
          <p:nvPr/>
        </p:nvPicPr>
        <p:blipFill>
          <a:blip r:embed="rId3" cstate="print"/>
          <a:srcRect/>
          <a:stretch>
            <a:fillRect/>
          </a:stretch>
        </p:blipFill>
        <p:spPr bwMode="auto">
          <a:xfrm>
            <a:off x="0" y="0"/>
            <a:ext cx="1406525" cy="836613"/>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7175"/>
                                        </p:tgtEl>
                                        <p:attrNameLst>
                                          <p:attrName>style.visibility</p:attrName>
                                        </p:attrNameLst>
                                      </p:cBhvr>
                                      <p:to>
                                        <p:strVal val="visible"/>
                                      </p:to>
                                    </p:set>
                                    <p:animEffect transition="in" filter="box(in)">
                                      <p:cBhvr>
                                        <p:cTn id="7" dur="500"/>
                                        <p:tgtEl>
                                          <p:spTgt spid="7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 name="Text Box 7"/>
          <p:cNvSpPr txBox="1">
            <a:spLocks noChangeArrowheads="1"/>
          </p:cNvSpPr>
          <p:nvPr/>
        </p:nvSpPr>
        <p:spPr bwMode="auto">
          <a:xfrm>
            <a:off x="0" y="5084763"/>
            <a:ext cx="9144000" cy="1008062"/>
          </a:xfrm>
          <a:prstGeom prst="rect">
            <a:avLst/>
          </a:prstGeom>
          <a:noFill/>
          <a:ln w="9525" algn="ctr">
            <a:noFill/>
            <a:miter lim="800000"/>
            <a:headEnd/>
            <a:tailEnd/>
          </a:ln>
        </p:spPr>
        <p:txBody>
          <a:bodyPr anchor="ctr"/>
          <a:lstStyle/>
          <a:p>
            <a:pPr algn="ctr" eaLnBrk="1" hangingPunct="1"/>
            <a:r>
              <a:rPr lang="he-IL" sz="2800" dirty="0">
                <a:solidFill>
                  <a:srgbClr val="0D0D0D"/>
                </a:solidFill>
              </a:rPr>
              <a:t>התנועה האקראית של האלקטרונים הופכת לתנועה מסודרת</a:t>
            </a:r>
          </a:p>
          <a:p>
            <a:pPr algn="ctr" eaLnBrk="1" hangingPunct="1"/>
            <a:r>
              <a:rPr lang="he-IL" sz="2800" dirty="0">
                <a:solidFill>
                  <a:srgbClr val="0D0D0D"/>
                </a:solidFill>
              </a:rPr>
              <a:t>בכיוון הכוח (מהירות סחיפה - כמילימטר לשנייה)</a:t>
            </a:r>
            <a:endParaRPr lang="en-US" sz="2800" dirty="0">
              <a:solidFill>
                <a:srgbClr val="0D0D0D"/>
              </a:solidFill>
            </a:endParaRPr>
          </a:p>
        </p:txBody>
      </p:sp>
      <p:grpSp>
        <p:nvGrpSpPr>
          <p:cNvPr id="2" name="Group 183"/>
          <p:cNvGrpSpPr>
            <a:grpSpLocks/>
          </p:cNvGrpSpPr>
          <p:nvPr/>
        </p:nvGrpSpPr>
        <p:grpSpPr bwMode="auto">
          <a:xfrm>
            <a:off x="1908175" y="1947863"/>
            <a:ext cx="5976938" cy="2921000"/>
            <a:chOff x="1202" y="1317"/>
            <a:chExt cx="3765" cy="1840"/>
          </a:xfrm>
        </p:grpSpPr>
        <p:sp>
          <p:nvSpPr>
            <p:cNvPr id="13319" name="Rectangle 11"/>
            <p:cNvSpPr>
              <a:spLocks noChangeArrowheads="1"/>
            </p:cNvSpPr>
            <p:nvPr/>
          </p:nvSpPr>
          <p:spPr bwMode="auto">
            <a:xfrm>
              <a:off x="4301" y="2016"/>
              <a:ext cx="32" cy="115"/>
            </a:xfrm>
            <a:prstGeom prst="rect">
              <a:avLst/>
            </a:prstGeom>
            <a:noFill/>
            <a:ln w="9525">
              <a:noFill/>
              <a:miter lim="800000"/>
              <a:headEnd/>
              <a:tailEnd/>
            </a:ln>
          </p:spPr>
          <p:txBody>
            <a:bodyPr wrap="none" lIns="0" tIns="0" rIns="0" bIns="0">
              <a:spAutoFit/>
            </a:bodyPr>
            <a:lstStyle/>
            <a:p>
              <a:r>
                <a:rPr lang="en-US" sz="1200">
                  <a:solidFill>
                    <a:srgbClr val="000000"/>
                  </a:solidFill>
                </a:rPr>
                <a:t>-</a:t>
              </a:r>
              <a:endParaRPr lang="en-US"/>
            </a:p>
          </p:txBody>
        </p:sp>
        <p:sp>
          <p:nvSpPr>
            <p:cNvPr id="13320" name="Rectangle 12"/>
            <p:cNvSpPr>
              <a:spLocks noChangeArrowheads="1"/>
            </p:cNvSpPr>
            <p:nvPr/>
          </p:nvSpPr>
          <p:spPr bwMode="auto">
            <a:xfrm>
              <a:off x="1202" y="1916"/>
              <a:ext cx="3492" cy="7"/>
            </a:xfrm>
            <a:prstGeom prst="rect">
              <a:avLst/>
            </a:prstGeom>
            <a:solidFill>
              <a:srgbClr val="9ACCFF"/>
            </a:solidFill>
            <a:ln w="9525">
              <a:noFill/>
              <a:miter lim="800000"/>
              <a:headEnd/>
              <a:tailEnd/>
            </a:ln>
          </p:spPr>
          <p:txBody>
            <a:bodyPr/>
            <a:lstStyle/>
            <a:p>
              <a:endParaRPr lang="en-US"/>
            </a:p>
          </p:txBody>
        </p:sp>
        <p:sp>
          <p:nvSpPr>
            <p:cNvPr id="13321" name="Rectangle 13"/>
            <p:cNvSpPr>
              <a:spLocks noChangeArrowheads="1"/>
            </p:cNvSpPr>
            <p:nvPr/>
          </p:nvSpPr>
          <p:spPr bwMode="auto">
            <a:xfrm>
              <a:off x="1202" y="1923"/>
              <a:ext cx="3492" cy="22"/>
            </a:xfrm>
            <a:prstGeom prst="rect">
              <a:avLst/>
            </a:prstGeom>
            <a:solidFill>
              <a:srgbClr val="FFFFFF"/>
            </a:solidFill>
            <a:ln w="9525">
              <a:noFill/>
              <a:miter lim="800000"/>
              <a:headEnd/>
              <a:tailEnd/>
            </a:ln>
          </p:spPr>
          <p:txBody>
            <a:bodyPr/>
            <a:lstStyle/>
            <a:p>
              <a:endParaRPr lang="en-US"/>
            </a:p>
          </p:txBody>
        </p:sp>
        <p:sp>
          <p:nvSpPr>
            <p:cNvPr id="13322" name="Rectangle 14"/>
            <p:cNvSpPr>
              <a:spLocks noChangeArrowheads="1"/>
            </p:cNvSpPr>
            <p:nvPr/>
          </p:nvSpPr>
          <p:spPr bwMode="auto">
            <a:xfrm>
              <a:off x="1202" y="1945"/>
              <a:ext cx="3492" cy="29"/>
            </a:xfrm>
            <a:prstGeom prst="rect">
              <a:avLst/>
            </a:prstGeom>
            <a:solidFill>
              <a:srgbClr val="FDFEFF"/>
            </a:solidFill>
            <a:ln w="9525">
              <a:noFill/>
              <a:miter lim="800000"/>
              <a:headEnd/>
              <a:tailEnd/>
            </a:ln>
          </p:spPr>
          <p:txBody>
            <a:bodyPr/>
            <a:lstStyle/>
            <a:p>
              <a:endParaRPr lang="en-US"/>
            </a:p>
          </p:txBody>
        </p:sp>
        <p:sp>
          <p:nvSpPr>
            <p:cNvPr id="13323" name="Rectangle 15"/>
            <p:cNvSpPr>
              <a:spLocks noChangeArrowheads="1"/>
            </p:cNvSpPr>
            <p:nvPr/>
          </p:nvSpPr>
          <p:spPr bwMode="auto">
            <a:xfrm>
              <a:off x="1202" y="1974"/>
              <a:ext cx="3492" cy="21"/>
            </a:xfrm>
            <a:prstGeom prst="rect">
              <a:avLst/>
            </a:prstGeom>
            <a:solidFill>
              <a:srgbClr val="FBFDFF"/>
            </a:solidFill>
            <a:ln w="9525">
              <a:noFill/>
              <a:miter lim="800000"/>
              <a:headEnd/>
              <a:tailEnd/>
            </a:ln>
          </p:spPr>
          <p:txBody>
            <a:bodyPr/>
            <a:lstStyle/>
            <a:p>
              <a:endParaRPr lang="en-US"/>
            </a:p>
          </p:txBody>
        </p:sp>
        <p:sp>
          <p:nvSpPr>
            <p:cNvPr id="13324" name="Rectangle 16"/>
            <p:cNvSpPr>
              <a:spLocks noChangeArrowheads="1"/>
            </p:cNvSpPr>
            <p:nvPr/>
          </p:nvSpPr>
          <p:spPr bwMode="auto">
            <a:xfrm>
              <a:off x="1202" y="1995"/>
              <a:ext cx="3492" cy="22"/>
            </a:xfrm>
            <a:prstGeom prst="rect">
              <a:avLst/>
            </a:prstGeom>
            <a:solidFill>
              <a:srgbClr val="F9FCFF"/>
            </a:solidFill>
            <a:ln w="9525">
              <a:noFill/>
              <a:miter lim="800000"/>
              <a:headEnd/>
              <a:tailEnd/>
            </a:ln>
          </p:spPr>
          <p:txBody>
            <a:bodyPr/>
            <a:lstStyle/>
            <a:p>
              <a:endParaRPr lang="en-US"/>
            </a:p>
          </p:txBody>
        </p:sp>
        <p:sp>
          <p:nvSpPr>
            <p:cNvPr id="13325" name="Rectangle 17"/>
            <p:cNvSpPr>
              <a:spLocks noChangeArrowheads="1"/>
            </p:cNvSpPr>
            <p:nvPr/>
          </p:nvSpPr>
          <p:spPr bwMode="auto">
            <a:xfrm>
              <a:off x="1202" y="2017"/>
              <a:ext cx="3492" cy="29"/>
            </a:xfrm>
            <a:prstGeom prst="rect">
              <a:avLst/>
            </a:prstGeom>
            <a:solidFill>
              <a:srgbClr val="F7FBFF"/>
            </a:solidFill>
            <a:ln w="9525">
              <a:noFill/>
              <a:miter lim="800000"/>
              <a:headEnd/>
              <a:tailEnd/>
            </a:ln>
          </p:spPr>
          <p:txBody>
            <a:bodyPr/>
            <a:lstStyle/>
            <a:p>
              <a:endParaRPr lang="en-US"/>
            </a:p>
          </p:txBody>
        </p:sp>
        <p:sp>
          <p:nvSpPr>
            <p:cNvPr id="13326" name="Rectangle 18"/>
            <p:cNvSpPr>
              <a:spLocks noChangeArrowheads="1"/>
            </p:cNvSpPr>
            <p:nvPr/>
          </p:nvSpPr>
          <p:spPr bwMode="auto">
            <a:xfrm>
              <a:off x="1202" y="2046"/>
              <a:ext cx="3492" cy="21"/>
            </a:xfrm>
            <a:prstGeom prst="rect">
              <a:avLst/>
            </a:prstGeom>
            <a:solidFill>
              <a:srgbClr val="F5FAFF"/>
            </a:solidFill>
            <a:ln w="9525">
              <a:noFill/>
              <a:miter lim="800000"/>
              <a:headEnd/>
              <a:tailEnd/>
            </a:ln>
          </p:spPr>
          <p:txBody>
            <a:bodyPr/>
            <a:lstStyle/>
            <a:p>
              <a:endParaRPr lang="en-US"/>
            </a:p>
          </p:txBody>
        </p:sp>
        <p:sp>
          <p:nvSpPr>
            <p:cNvPr id="13327" name="Rectangle 19"/>
            <p:cNvSpPr>
              <a:spLocks noChangeArrowheads="1"/>
            </p:cNvSpPr>
            <p:nvPr/>
          </p:nvSpPr>
          <p:spPr bwMode="auto">
            <a:xfrm>
              <a:off x="1202" y="2067"/>
              <a:ext cx="3492" cy="22"/>
            </a:xfrm>
            <a:prstGeom prst="rect">
              <a:avLst/>
            </a:prstGeom>
            <a:solidFill>
              <a:srgbClr val="F3F9FF"/>
            </a:solidFill>
            <a:ln w="9525">
              <a:noFill/>
              <a:miter lim="800000"/>
              <a:headEnd/>
              <a:tailEnd/>
            </a:ln>
          </p:spPr>
          <p:txBody>
            <a:bodyPr/>
            <a:lstStyle/>
            <a:p>
              <a:endParaRPr lang="en-US"/>
            </a:p>
          </p:txBody>
        </p:sp>
        <p:sp>
          <p:nvSpPr>
            <p:cNvPr id="13328" name="Rectangle 20"/>
            <p:cNvSpPr>
              <a:spLocks noChangeArrowheads="1"/>
            </p:cNvSpPr>
            <p:nvPr/>
          </p:nvSpPr>
          <p:spPr bwMode="auto">
            <a:xfrm>
              <a:off x="1202" y="2089"/>
              <a:ext cx="3492" cy="21"/>
            </a:xfrm>
            <a:prstGeom prst="rect">
              <a:avLst/>
            </a:prstGeom>
            <a:solidFill>
              <a:srgbClr val="F1F8FF"/>
            </a:solidFill>
            <a:ln w="9525">
              <a:noFill/>
              <a:miter lim="800000"/>
              <a:headEnd/>
              <a:tailEnd/>
            </a:ln>
          </p:spPr>
          <p:txBody>
            <a:bodyPr/>
            <a:lstStyle/>
            <a:p>
              <a:endParaRPr lang="en-US"/>
            </a:p>
          </p:txBody>
        </p:sp>
        <p:sp>
          <p:nvSpPr>
            <p:cNvPr id="13329" name="Rectangle 21"/>
            <p:cNvSpPr>
              <a:spLocks noChangeArrowheads="1"/>
            </p:cNvSpPr>
            <p:nvPr/>
          </p:nvSpPr>
          <p:spPr bwMode="auto">
            <a:xfrm>
              <a:off x="1202" y="2110"/>
              <a:ext cx="3492" cy="29"/>
            </a:xfrm>
            <a:prstGeom prst="rect">
              <a:avLst/>
            </a:prstGeom>
            <a:solidFill>
              <a:srgbClr val="EFF7FF"/>
            </a:solidFill>
            <a:ln w="9525">
              <a:noFill/>
              <a:miter lim="800000"/>
              <a:headEnd/>
              <a:tailEnd/>
            </a:ln>
          </p:spPr>
          <p:txBody>
            <a:bodyPr/>
            <a:lstStyle/>
            <a:p>
              <a:endParaRPr lang="en-US"/>
            </a:p>
          </p:txBody>
        </p:sp>
        <p:sp>
          <p:nvSpPr>
            <p:cNvPr id="13330" name="Rectangle 22"/>
            <p:cNvSpPr>
              <a:spLocks noChangeArrowheads="1"/>
            </p:cNvSpPr>
            <p:nvPr/>
          </p:nvSpPr>
          <p:spPr bwMode="auto">
            <a:xfrm>
              <a:off x="1202" y="2139"/>
              <a:ext cx="3492" cy="29"/>
            </a:xfrm>
            <a:prstGeom prst="rect">
              <a:avLst/>
            </a:prstGeom>
            <a:solidFill>
              <a:srgbClr val="EDF6FF"/>
            </a:solidFill>
            <a:ln w="9525">
              <a:noFill/>
              <a:miter lim="800000"/>
              <a:headEnd/>
              <a:tailEnd/>
            </a:ln>
          </p:spPr>
          <p:txBody>
            <a:bodyPr/>
            <a:lstStyle/>
            <a:p>
              <a:endParaRPr lang="en-US"/>
            </a:p>
          </p:txBody>
        </p:sp>
        <p:sp>
          <p:nvSpPr>
            <p:cNvPr id="13331" name="Rectangle 23"/>
            <p:cNvSpPr>
              <a:spLocks noChangeArrowheads="1"/>
            </p:cNvSpPr>
            <p:nvPr/>
          </p:nvSpPr>
          <p:spPr bwMode="auto">
            <a:xfrm>
              <a:off x="1202" y="2168"/>
              <a:ext cx="3492" cy="21"/>
            </a:xfrm>
            <a:prstGeom prst="rect">
              <a:avLst/>
            </a:prstGeom>
            <a:solidFill>
              <a:srgbClr val="EBF4FF"/>
            </a:solidFill>
            <a:ln w="9525">
              <a:noFill/>
              <a:miter lim="800000"/>
              <a:headEnd/>
              <a:tailEnd/>
            </a:ln>
          </p:spPr>
          <p:txBody>
            <a:bodyPr/>
            <a:lstStyle/>
            <a:p>
              <a:endParaRPr lang="en-US"/>
            </a:p>
          </p:txBody>
        </p:sp>
        <p:sp>
          <p:nvSpPr>
            <p:cNvPr id="13332" name="Rectangle 24"/>
            <p:cNvSpPr>
              <a:spLocks noChangeArrowheads="1"/>
            </p:cNvSpPr>
            <p:nvPr/>
          </p:nvSpPr>
          <p:spPr bwMode="auto">
            <a:xfrm>
              <a:off x="1202" y="2189"/>
              <a:ext cx="3492" cy="29"/>
            </a:xfrm>
            <a:prstGeom prst="rect">
              <a:avLst/>
            </a:prstGeom>
            <a:solidFill>
              <a:srgbClr val="E9F4FF"/>
            </a:solidFill>
            <a:ln w="9525">
              <a:noFill/>
              <a:miter lim="800000"/>
              <a:headEnd/>
              <a:tailEnd/>
            </a:ln>
          </p:spPr>
          <p:txBody>
            <a:bodyPr/>
            <a:lstStyle/>
            <a:p>
              <a:endParaRPr lang="en-US"/>
            </a:p>
          </p:txBody>
        </p:sp>
        <p:sp>
          <p:nvSpPr>
            <p:cNvPr id="13333" name="Rectangle 25"/>
            <p:cNvSpPr>
              <a:spLocks noChangeArrowheads="1"/>
            </p:cNvSpPr>
            <p:nvPr/>
          </p:nvSpPr>
          <p:spPr bwMode="auto">
            <a:xfrm>
              <a:off x="1202" y="2218"/>
              <a:ext cx="3492" cy="21"/>
            </a:xfrm>
            <a:prstGeom prst="rect">
              <a:avLst/>
            </a:prstGeom>
            <a:solidFill>
              <a:srgbClr val="E7F3FF"/>
            </a:solidFill>
            <a:ln w="9525">
              <a:noFill/>
              <a:miter lim="800000"/>
              <a:headEnd/>
              <a:tailEnd/>
            </a:ln>
          </p:spPr>
          <p:txBody>
            <a:bodyPr/>
            <a:lstStyle/>
            <a:p>
              <a:endParaRPr lang="en-US"/>
            </a:p>
          </p:txBody>
        </p:sp>
        <p:sp>
          <p:nvSpPr>
            <p:cNvPr id="13334" name="Rectangle 26"/>
            <p:cNvSpPr>
              <a:spLocks noChangeArrowheads="1"/>
            </p:cNvSpPr>
            <p:nvPr/>
          </p:nvSpPr>
          <p:spPr bwMode="auto">
            <a:xfrm>
              <a:off x="1202" y="2239"/>
              <a:ext cx="3492" cy="22"/>
            </a:xfrm>
            <a:prstGeom prst="rect">
              <a:avLst/>
            </a:prstGeom>
            <a:solidFill>
              <a:srgbClr val="E5F2FF"/>
            </a:solidFill>
            <a:ln w="9525">
              <a:noFill/>
              <a:miter lim="800000"/>
              <a:headEnd/>
              <a:tailEnd/>
            </a:ln>
          </p:spPr>
          <p:txBody>
            <a:bodyPr/>
            <a:lstStyle/>
            <a:p>
              <a:endParaRPr lang="en-US"/>
            </a:p>
          </p:txBody>
        </p:sp>
        <p:sp>
          <p:nvSpPr>
            <p:cNvPr id="13335" name="Rectangle 27"/>
            <p:cNvSpPr>
              <a:spLocks noChangeArrowheads="1"/>
            </p:cNvSpPr>
            <p:nvPr/>
          </p:nvSpPr>
          <p:spPr bwMode="auto">
            <a:xfrm>
              <a:off x="1202" y="2261"/>
              <a:ext cx="3492" cy="22"/>
            </a:xfrm>
            <a:prstGeom prst="rect">
              <a:avLst/>
            </a:prstGeom>
            <a:solidFill>
              <a:srgbClr val="E3F1FF"/>
            </a:solidFill>
            <a:ln w="9525">
              <a:noFill/>
              <a:miter lim="800000"/>
              <a:headEnd/>
              <a:tailEnd/>
            </a:ln>
          </p:spPr>
          <p:txBody>
            <a:bodyPr/>
            <a:lstStyle/>
            <a:p>
              <a:endParaRPr lang="en-US"/>
            </a:p>
          </p:txBody>
        </p:sp>
        <p:sp>
          <p:nvSpPr>
            <p:cNvPr id="13336" name="Rectangle 28"/>
            <p:cNvSpPr>
              <a:spLocks noChangeArrowheads="1"/>
            </p:cNvSpPr>
            <p:nvPr/>
          </p:nvSpPr>
          <p:spPr bwMode="auto">
            <a:xfrm>
              <a:off x="1202" y="2283"/>
              <a:ext cx="3492" cy="21"/>
            </a:xfrm>
            <a:prstGeom prst="rect">
              <a:avLst/>
            </a:prstGeom>
            <a:solidFill>
              <a:srgbClr val="E1F0FF"/>
            </a:solidFill>
            <a:ln w="9525">
              <a:noFill/>
              <a:miter lim="800000"/>
              <a:headEnd/>
              <a:tailEnd/>
            </a:ln>
          </p:spPr>
          <p:txBody>
            <a:bodyPr/>
            <a:lstStyle/>
            <a:p>
              <a:endParaRPr lang="en-US"/>
            </a:p>
          </p:txBody>
        </p:sp>
        <p:sp>
          <p:nvSpPr>
            <p:cNvPr id="13337" name="Rectangle 29"/>
            <p:cNvSpPr>
              <a:spLocks noChangeArrowheads="1"/>
            </p:cNvSpPr>
            <p:nvPr/>
          </p:nvSpPr>
          <p:spPr bwMode="auto">
            <a:xfrm>
              <a:off x="1202" y="2304"/>
              <a:ext cx="3492" cy="29"/>
            </a:xfrm>
            <a:prstGeom prst="rect">
              <a:avLst/>
            </a:prstGeom>
            <a:solidFill>
              <a:srgbClr val="DFEFFF"/>
            </a:solidFill>
            <a:ln w="9525">
              <a:noFill/>
              <a:miter lim="800000"/>
              <a:headEnd/>
              <a:tailEnd/>
            </a:ln>
          </p:spPr>
          <p:txBody>
            <a:bodyPr/>
            <a:lstStyle/>
            <a:p>
              <a:endParaRPr lang="en-US"/>
            </a:p>
          </p:txBody>
        </p:sp>
        <p:sp>
          <p:nvSpPr>
            <p:cNvPr id="13338" name="Rectangle 30"/>
            <p:cNvSpPr>
              <a:spLocks noChangeArrowheads="1"/>
            </p:cNvSpPr>
            <p:nvPr/>
          </p:nvSpPr>
          <p:spPr bwMode="auto">
            <a:xfrm>
              <a:off x="1202" y="2333"/>
              <a:ext cx="3492" cy="21"/>
            </a:xfrm>
            <a:prstGeom prst="rect">
              <a:avLst/>
            </a:prstGeom>
            <a:solidFill>
              <a:srgbClr val="DDEEFF"/>
            </a:solidFill>
            <a:ln w="9525">
              <a:noFill/>
              <a:miter lim="800000"/>
              <a:headEnd/>
              <a:tailEnd/>
            </a:ln>
          </p:spPr>
          <p:txBody>
            <a:bodyPr/>
            <a:lstStyle/>
            <a:p>
              <a:endParaRPr lang="en-US"/>
            </a:p>
          </p:txBody>
        </p:sp>
        <p:sp>
          <p:nvSpPr>
            <p:cNvPr id="13339" name="Rectangle 31"/>
            <p:cNvSpPr>
              <a:spLocks noChangeArrowheads="1"/>
            </p:cNvSpPr>
            <p:nvPr/>
          </p:nvSpPr>
          <p:spPr bwMode="auto">
            <a:xfrm>
              <a:off x="1202" y="2354"/>
              <a:ext cx="3492" cy="29"/>
            </a:xfrm>
            <a:prstGeom prst="rect">
              <a:avLst/>
            </a:prstGeom>
            <a:solidFill>
              <a:srgbClr val="DBEDFF"/>
            </a:solidFill>
            <a:ln w="9525">
              <a:noFill/>
              <a:miter lim="800000"/>
              <a:headEnd/>
              <a:tailEnd/>
            </a:ln>
          </p:spPr>
          <p:txBody>
            <a:bodyPr/>
            <a:lstStyle/>
            <a:p>
              <a:endParaRPr lang="en-US"/>
            </a:p>
          </p:txBody>
        </p:sp>
        <p:sp>
          <p:nvSpPr>
            <p:cNvPr id="13340" name="Rectangle 32"/>
            <p:cNvSpPr>
              <a:spLocks noChangeArrowheads="1"/>
            </p:cNvSpPr>
            <p:nvPr/>
          </p:nvSpPr>
          <p:spPr bwMode="auto">
            <a:xfrm>
              <a:off x="1202" y="2383"/>
              <a:ext cx="3492" cy="22"/>
            </a:xfrm>
            <a:prstGeom prst="rect">
              <a:avLst/>
            </a:prstGeom>
            <a:solidFill>
              <a:srgbClr val="D9ECFF"/>
            </a:solidFill>
            <a:ln w="9525">
              <a:noFill/>
              <a:miter lim="800000"/>
              <a:headEnd/>
              <a:tailEnd/>
            </a:ln>
          </p:spPr>
          <p:txBody>
            <a:bodyPr/>
            <a:lstStyle/>
            <a:p>
              <a:endParaRPr lang="en-US"/>
            </a:p>
          </p:txBody>
        </p:sp>
        <p:sp>
          <p:nvSpPr>
            <p:cNvPr id="13341" name="Rectangle 33"/>
            <p:cNvSpPr>
              <a:spLocks noChangeArrowheads="1"/>
            </p:cNvSpPr>
            <p:nvPr/>
          </p:nvSpPr>
          <p:spPr bwMode="auto">
            <a:xfrm>
              <a:off x="1202" y="2405"/>
              <a:ext cx="3492" cy="21"/>
            </a:xfrm>
            <a:prstGeom prst="rect">
              <a:avLst/>
            </a:prstGeom>
            <a:solidFill>
              <a:srgbClr val="D7EBFF"/>
            </a:solidFill>
            <a:ln w="9525">
              <a:noFill/>
              <a:miter lim="800000"/>
              <a:headEnd/>
              <a:tailEnd/>
            </a:ln>
          </p:spPr>
          <p:txBody>
            <a:bodyPr/>
            <a:lstStyle/>
            <a:p>
              <a:endParaRPr lang="en-US"/>
            </a:p>
          </p:txBody>
        </p:sp>
        <p:sp>
          <p:nvSpPr>
            <p:cNvPr id="13342" name="Rectangle 34"/>
            <p:cNvSpPr>
              <a:spLocks noChangeArrowheads="1"/>
            </p:cNvSpPr>
            <p:nvPr/>
          </p:nvSpPr>
          <p:spPr bwMode="auto">
            <a:xfrm>
              <a:off x="1202" y="2426"/>
              <a:ext cx="3492" cy="22"/>
            </a:xfrm>
            <a:prstGeom prst="rect">
              <a:avLst/>
            </a:prstGeom>
            <a:solidFill>
              <a:srgbClr val="D5EAFF"/>
            </a:solidFill>
            <a:ln w="9525">
              <a:noFill/>
              <a:miter lim="800000"/>
              <a:headEnd/>
              <a:tailEnd/>
            </a:ln>
          </p:spPr>
          <p:txBody>
            <a:bodyPr/>
            <a:lstStyle/>
            <a:p>
              <a:endParaRPr lang="en-US"/>
            </a:p>
          </p:txBody>
        </p:sp>
        <p:sp>
          <p:nvSpPr>
            <p:cNvPr id="13343" name="Rectangle 35"/>
            <p:cNvSpPr>
              <a:spLocks noChangeArrowheads="1"/>
            </p:cNvSpPr>
            <p:nvPr/>
          </p:nvSpPr>
          <p:spPr bwMode="auto">
            <a:xfrm>
              <a:off x="1202" y="2448"/>
              <a:ext cx="3492" cy="28"/>
            </a:xfrm>
            <a:prstGeom prst="rect">
              <a:avLst/>
            </a:prstGeom>
            <a:solidFill>
              <a:srgbClr val="D3EAFF"/>
            </a:solidFill>
            <a:ln w="9525">
              <a:noFill/>
              <a:miter lim="800000"/>
              <a:headEnd/>
              <a:tailEnd/>
            </a:ln>
          </p:spPr>
          <p:txBody>
            <a:bodyPr/>
            <a:lstStyle/>
            <a:p>
              <a:endParaRPr lang="en-US"/>
            </a:p>
          </p:txBody>
        </p:sp>
        <p:sp>
          <p:nvSpPr>
            <p:cNvPr id="13344" name="Rectangle 36"/>
            <p:cNvSpPr>
              <a:spLocks noChangeArrowheads="1"/>
            </p:cNvSpPr>
            <p:nvPr/>
          </p:nvSpPr>
          <p:spPr bwMode="auto">
            <a:xfrm>
              <a:off x="1202" y="2476"/>
              <a:ext cx="3492" cy="22"/>
            </a:xfrm>
            <a:prstGeom prst="rect">
              <a:avLst/>
            </a:prstGeom>
            <a:solidFill>
              <a:srgbClr val="D1E8FF"/>
            </a:solidFill>
            <a:ln w="9525">
              <a:noFill/>
              <a:miter lim="800000"/>
              <a:headEnd/>
              <a:tailEnd/>
            </a:ln>
          </p:spPr>
          <p:txBody>
            <a:bodyPr/>
            <a:lstStyle/>
            <a:p>
              <a:endParaRPr lang="en-US"/>
            </a:p>
          </p:txBody>
        </p:sp>
        <p:sp>
          <p:nvSpPr>
            <p:cNvPr id="13345" name="Rectangle 37"/>
            <p:cNvSpPr>
              <a:spLocks noChangeArrowheads="1"/>
            </p:cNvSpPr>
            <p:nvPr/>
          </p:nvSpPr>
          <p:spPr bwMode="auto">
            <a:xfrm>
              <a:off x="1202" y="2498"/>
              <a:ext cx="3492" cy="27"/>
            </a:xfrm>
            <a:prstGeom prst="rect">
              <a:avLst/>
            </a:prstGeom>
            <a:solidFill>
              <a:srgbClr val="CFE8FF"/>
            </a:solidFill>
            <a:ln w="9525">
              <a:noFill/>
              <a:miter lim="800000"/>
              <a:headEnd/>
              <a:tailEnd/>
            </a:ln>
          </p:spPr>
          <p:txBody>
            <a:bodyPr/>
            <a:lstStyle/>
            <a:p>
              <a:endParaRPr lang="en-US"/>
            </a:p>
          </p:txBody>
        </p:sp>
        <p:sp>
          <p:nvSpPr>
            <p:cNvPr id="13346" name="Rectangle 38"/>
            <p:cNvSpPr>
              <a:spLocks noChangeArrowheads="1"/>
            </p:cNvSpPr>
            <p:nvPr/>
          </p:nvSpPr>
          <p:spPr bwMode="auto">
            <a:xfrm>
              <a:off x="1202" y="2525"/>
              <a:ext cx="3492" cy="22"/>
            </a:xfrm>
            <a:prstGeom prst="rect">
              <a:avLst/>
            </a:prstGeom>
            <a:solidFill>
              <a:srgbClr val="CDE7FF"/>
            </a:solidFill>
            <a:ln w="9525">
              <a:noFill/>
              <a:miter lim="800000"/>
              <a:headEnd/>
              <a:tailEnd/>
            </a:ln>
          </p:spPr>
          <p:txBody>
            <a:bodyPr/>
            <a:lstStyle/>
            <a:p>
              <a:endParaRPr lang="en-US"/>
            </a:p>
          </p:txBody>
        </p:sp>
        <p:sp>
          <p:nvSpPr>
            <p:cNvPr id="13347" name="Rectangle 39"/>
            <p:cNvSpPr>
              <a:spLocks noChangeArrowheads="1"/>
            </p:cNvSpPr>
            <p:nvPr/>
          </p:nvSpPr>
          <p:spPr bwMode="auto">
            <a:xfrm>
              <a:off x="1202" y="2547"/>
              <a:ext cx="3492" cy="28"/>
            </a:xfrm>
            <a:prstGeom prst="rect">
              <a:avLst/>
            </a:prstGeom>
            <a:solidFill>
              <a:srgbClr val="CBE6FF"/>
            </a:solidFill>
            <a:ln w="9525">
              <a:noFill/>
              <a:miter lim="800000"/>
              <a:headEnd/>
              <a:tailEnd/>
            </a:ln>
          </p:spPr>
          <p:txBody>
            <a:bodyPr/>
            <a:lstStyle/>
            <a:p>
              <a:endParaRPr lang="en-US"/>
            </a:p>
          </p:txBody>
        </p:sp>
        <p:sp>
          <p:nvSpPr>
            <p:cNvPr id="13348" name="Rectangle 40"/>
            <p:cNvSpPr>
              <a:spLocks noChangeArrowheads="1"/>
            </p:cNvSpPr>
            <p:nvPr/>
          </p:nvSpPr>
          <p:spPr bwMode="auto">
            <a:xfrm>
              <a:off x="1202" y="2575"/>
              <a:ext cx="3492" cy="29"/>
            </a:xfrm>
            <a:prstGeom prst="rect">
              <a:avLst/>
            </a:prstGeom>
            <a:solidFill>
              <a:srgbClr val="C9E4FF"/>
            </a:solidFill>
            <a:ln w="9525">
              <a:noFill/>
              <a:miter lim="800000"/>
              <a:headEnd/>
              <a:tailEnd/>
            </a:ln>
          </p:spPr>
          <p:txBody>
            <a:bodyPr/>
            <a:lstStyle/>
            <a:p>
              <a:endParaRPr lang="en-US"/>
            </a:p>
          </p:txBody>
        </p:sp>
        <p:sp>
          <p:nvSpPr>
            <p:cNvPr id="13349" name="Rectangle 41"/>
            <p:cNvSpPr>
              <a:spLocks noChangeArrowheads="1"/>
            </p:cNvSpPr>
            <p:nvPr/>
          </p:nvSpPr>
          <p:spPr bwMode="auto">
            <a:xfrm>
              <a:off x="1202" y="2604"/>
              <a:ext cx="3492" cy="22"/>
            </a:xfrm>
            <a:prstGeom prst="rect">
              <a:avLst/>
            </a:prstGeom>
            <a:solidFill>
              <a:srgbClr val="C7E3FF"/>
            </a:solidFill>
            <a:ln w="9525">
              <a:noFill/>
              <a:miter lim="800000"/>
              <a:headEnd/>
              <a:tailEnd/>
            </a:ln>
          </p:spPr>
          <p:txBody>
            <a:bodyPr/>
            <a:lstStyle/>
            <a:p>
              <a:endParaRPr lang="en-US"/>
            </a:p>
          </p:txBody>
        </p:sp>
        <p:sp>
          <p:nvSpPr>
            <p:cNvPr id="13350" name="Rectangle 42"/>
            <p:cNvSpPr>
              <a:spLocks noChangeArrowheads="1"/>
            </p:cNvSpPr>
            <p:nvPr/>
          </p:nvSpPr>
          <p:spPr bwMode="auto">
            <a:xfrm>
              <a:off x="1202" y="2626"/>
              <a:ext cx="3492" cy="21"/>
            </a:xfrm>
            <a:prstGeom prst="rect">
              <a:avLst/>
            </a:prstGeom>
            <a:solidFill>
              <a:srgbClr val="C5E2FF"/>
            </a:solidFill>
            <a:ln w="9525">
              <a:noFill/>
              <a:miter lim="800000"/>
              <a:headEnd/>
              <a:tailEnd/>
            </a:ln>
          </p:spPr>
          <p:txBody>
            <a:bodyPr/>
            <a:lstStyle/>
            <a:p>
              <a:endParaRPr lang="en-US"/>
            </a:p>
          </p:txBody>
        </p:sp>
        <p:sp>
          <p:nvSpPr>
            <p:cNvPr id="13351" name="Rectangle 43"/>
            <p:cNvSpPr>
              <a:spLocks noChangeArrowheads="1"/>
            </p:cNvSpPr>
            <p:nvPr/>
          </p:nvSpPr>
          <p:spPr bwMode="auto">
            <a:xfrm>
              <a:off x="1202" y="2647"/>
              <a:ext cx="3492" cy="22"/>
            </a:xfrm>
            <a:prstGeom prst="rect">
              <a:avLst/>
            </a:prstGeom>
            <a:solidFill>
              <a:srgbClr val="C3E1FF"/>
            </a:solidFill>
            <a:ln w="9525">
              <a:noFill/>
              <a:miter lim="800000"/>
              <a:headEnd/>
              <a:tailEnd/>
            </a:ln>
          </p:spPr>
          <p:txBody>
            <a:bodyPr/>
            <a:lstStyle/>
            <a:p>
              <a:endParaRPr lang="en-US"/>
            </a:p>
          </p:txBody>
        </p:sp>
        <p:sp>
          <p:nvSpPr>
            <p:cNvPr id="13352" name="Rectangle 44"/>
            <p:cNvSpPr>
              <a:spLocks noChangeArrowheads="1"/>
            </p:cNvSpPr>
            <p:nvPr/>
          </p:nvSpPr>
          <p:spPr bwMode="auto">
            <a:xfrm>
              <a:off x="1202" y="2669"/>
              <a:ext cx="3492" cy="21"/>
            </a:xfrm>
            <a:prstGeom prst="rect">
              <a:avLst/>
            </a:prstGeom>
            <a:solidFill>
              <a:srgbClr val="C1E0FF"/>
            </a:solidFill>
            <a:ln w="9525">
              <a:noFill/>
              <a:miter lim="800000"/>
              <a:headEnd/>
              <a:tailEnd/>
            </a:ln>
          </p:spPr>
          <p:txBody>
            <a:bodyPr/>
            <a:lstStyle/>
            <a:p>
              <a:endParaRPr lang="en-US"/>
            </a:p>
          </p:txBody>
        </p:sp>
        <p:sp>
          <p:nvSpPr>
            <p:cNvPr id="13353" name="Rectangle 45"/>
            <p:cNvSpPr>
              <a:spLocks noChangeArrowheads="1"/>
            </p:cNvSpPr>
            <p:nvPr/>
          </p:nvSpPr>
          <p:spPr bwMode="auto">
            <a:xfrm>
              <a:off x="1202" y="2690"/>
              <a:ext cx="3492" cy="29"/>
            </a:xfrm>
            <a:prstGeom prst="rect">
              <a:avLst/>
            </a:prstGeom>
            <a:solidFill>
              <a:srgbClr val="BFDFFF"/>
            </a:solidFill>
            <a:ln w="9525">
              <a:noFill/>
              <a:miter lim="800000"/>
              <a:headEnd/>
              <a:tailEnd/>
            </a:ln>
          </p:spPr>
          <p:txBody>
            <a:bodyPr/>
            <a:lstStyle/>
            <a:p>
              <a:endParaRPr lang="en-US"/>
            </a:p>
          </p:txBody>
        </p:sp>
        <p:sp>
          <p:nvSpPr>
            <p:cNvPr id="13354" name="Rectangle 46"/>
            <p:cNvSpPr>
              <a:spLocks noChangeArrowheads="1"/>
            </p:cNvSpPr>
            <p:nvPr/>
          </p:nvSpPr>
          <p:spPr bwMode="auto">
            <a:xfrm>
              <a:off x="1202" y="2719"/>
              <a:ext cx="3492" cy="21"/>
            </a:xfrm>
            <a:prstGeom prst="rect">
              <a:avLst/>
            </a:prstGeom>
            <a:solidFill>
              <a:srgbClr val="BDDEFF"/>
            </a:solidFill>
            <a:ln w="9525">
              <a:noFill/>
              <a:miter lim="800000"/>
              <a:headEnd/>
              <a:tailEnd/>
            </a:ln>
          </p:spPr>
          <p:txBody>
            <a:bodyPr/>
            <a:lstStyle/>
            <a:p>
              <a:endParaRPr lang="en-US"/>
            </a:p>
          </p:txBody>
        </p:sp>
        <p:sp>
          <p:nvSpPr>
            <p:cNvPr id="13355" name="Rectangle 47"/>
            <p:cNvSpPr>
              <a:spLocks noChangeArrowheads="1"/>
            </p:cNvSpPr>
            <p:nvPr/>
          </p:nvSpPr>
          <p:spPr bwMode="auto">
            <a:xfrm>
              <a:off x="1202" y="2740"/>
              <a:ext cx="3492" cy="29"/>
            </a:xfrm>
            <a:prstGeom prst="rect">
              <a:avLst/>
            </a:prstGeom>
            <a:solidFill>
              <a:srgbClr val="BBDDFF"/>
            </a:solidFill>
            <a:ln w="9525">
              <a:noFill/>
              <a:miter lim="800000"/>
              <a:headEnd/>
              <a:tailEnd/>
            </a:ln>
          </p:spPr>
          <p:txBody>
            <a:bodyPr/>
            <a:lstStyle/>
            <a:p>
              <a:endParaRPr lang="en-US"/>
            </a:p>
          </p:txBody>
        </p:sp>
        <p:sp>
          <p:nvSpPr>
            <p:cNvPr id="13356" name="Rectangle 48"/>
            <p:cNvSpPr>
              <a:spLocks noChangeArrowheads="1"/>
            </p:cNvSpPr>
            <p:nvPr/>
          </p:nvSpPr>
          <p:spPr bwMode="auto">
            <a:xfrm>
              <a:off x="1202" y="2769"/>
              <a:ext cx="3492" cy="22"/>
            </a:xfrm>
            <a:prstGeom prst="rect">
              <a:avLst/>
            </a:prstGeom>
            <a:solidFill>
              <a:srgbClr val="B9DCFF"/>
            </a:solidFill>
            <a:ln w="9525">
              <a:noFill/>
              <a:miter lim="800000"/>
              <a:headEnd/>
              <a:tailEnd/>
            </a:ln>
          </p:spPr>
          <p:txBody>
            <a:bodyPr/>
            <a:lstStyle/>
            <a:p>
              <a:endParaRPr lang="en-US"/>
            </a:p>
          </p:txBody>
        </p:sp>
        <p:sp>
          <p:nvSpPr>
            <p:cNvPr id="13357" name="Rectangle 49"/>
            <p:cNvSpPr>
              <a:spLocks noChangeArrowheads="1"/>
            </p:cNvSpPr>
            <p:nvPr/>
          </p:nvSpPr>
          <p:spPr bwMode="auto">
            <a:xfrm>
              <a:off x="1202" y="2791"/>
              <a:ext cx="3492" cy="28"/>
            </a:xfrm>
            <a:prstGeom prst="rect">
              <a:avLst/>
            </a:prstGeom>
            <a:solidFill>
              <a:srgbClr val="B7DBFF"/>
            </a:solidFill>
            <a:ln w="9525">
              <a:noFill/>
              <a:miter lim="800000"/>
              <a:headEnd/>
              <a:tailEnd/>
            </a:ln>
          </p:spPr>
          <p:txBody>
            <a:bodyPr/>
            <a:lstStyle/>
            <a:p>
              <a:endParaRPr lang="en-US"/>
            </a:p>
          </p:txBody>
        </p:sp>
        <p:sp>
          <p:nvSpPr>
            <p:cNvPr id="13358" name="Rectangle 50"/>
            <p:cNvSpPr>
              <a:spLocks noChangeArrowheads="1"/>
            </p:cNvSpPr>
            <p:nvPr/>
          </p:nvSpPr>
          <p:spPr bwMode="auto">
            <a:xfrm>
              <a:off x="1202" y="2819"/>
              <a:ext cx="3492" cy="29"/>
            </a:xfrm>
            <a:prstGeom prst="rect">
              <a:avLst/>
            </a:prstGeom>
            <a:solidFill>
              <a:srgbClr val="B5DAFF"/>
            </a:solidFill>
            <a:ln w="9525">
              <a:noFill/>
              <a:miter lim="800000"/>
              <a:headEnd/>
              <a:tailEnd/>
            </a:ln>
          </p:spPr>
          <p:txBody>
            <a:bodyPr/>
            <a:lstStyle/>
            <a:p>
              <a:endParaRPr lang="en-US"/>
            </a:p>
          </p:txBody>
        </p:sp>
        <p:sp>
          <p:nvSpPr>
            <p:cNvPr id="13359" name="Rectangle 51"/>
            <p:cNvSpPr>
              <a:spLocks noChangeArrowheads="1"/>
            </p:cNvSpPr>
            <p:nvPr/>
          </p:nvSpPr>
          <p:spPr bwMode="auto">
            <a:xfrm>
              <a:off x="1202" y="2848"/>
              <a:ext cx="3492" cy="22"/>
            </a:xfrm>
            <a:prstGeom prst="rect">
              <a:avLst/>
            </a:prstGeom>
            <a:solidFill>
              <a:srgbClr val="B3D9FF"/>
            </a:solidFill>
            <a:ln w="9525">
              <a:noFill/>
              <a:miter lim="800000"/>
              <a:headEnd/>
              <a:tailEnd/>
            </a:ln>
          </p:spPr>
          <p:txBody>
            <a:bodyPr/>
            <a:lstStyle/>
            <a:p>
              <a:endParaRPr lang="en-US"/>
            </a:p>
          </p:txBody>
        </p:sp>
        <p:sp>
          <p:nvSpPr>
            <p:cNvPr id="13360" name="Rectangle 52"/>
            <p:cNvSpPr>
              <a:spLocks noChangeArrowheads="1"/>
            </p:cNvSpPr>
            <p:nvPr/>
          </p:nvSpPr>
          <p:spPr bwMode="auto">
            <a:xfrm>
              <a:off x="1202" y="2870"/>
              <a:ext cx="3492" cy="21"/>
            </a:xfrm>
            <a:prstGeom prst="rect">
              <a:avLst/>
            </a:prstGeom>
            <a:solidFill>
              <a:srgbClr val="B1D8FF"/>
            </a:solidFill>
            <a:ln w="9525">
              <a:noFill/>
              <a:miter lim="800000"/>
              <a:headEnd/>
              <a:tailEnd/>
            </a:ln>
          </p:spPr>
          <p:txBody>
            <a:bodyPr/>
            <a:lstStyle/>
            <a:p>
              <a:endParaRPr lang="en-US"/>
            </a:p>
          </p:txBody>
        </p:sp>
        <p:sp>
          <p:nvSpPr>
            <p:cNvPr id="13361" name="Rectangle 53"/>
            <p:cNvSpPr>
              <a:spLocks noChangeArrowheads="1"/>
            </p:cNvSpPr>
            <p:nvPr/>
          </p:nvSpPr>
          <p:spPr bwMode="auto">
            <a:xfrm>
              <a:off x="1202" y="2891"/>
              <a:ext cx="3492" cy="22"/>
            </a:xfrm>
            <a:prstGeom prst="rect">
              <a:avLst/>
            </a:prstGeom>
            <a:solidFill>
              <a:srgbClr val="AFD7FF"/>
            </a:solidFill>
            <a:ln w="9525">
              <a:noFill/>
              <a:miter lim="800000"/>
              <a:headEnd/>
              <a:tailEnd/>
            </a:ln>
          </p:spPr>
          <p:txBody>
            <a:bodyPr/>
            <a:lstStyle/>
            <a:p>
              <a:endParaRPr lang="en-US"/>
            </a:p>
          </p:txBody>
        </p:sp>
        <p:sp>
          <p:nvSpPr>
            <p:cNvPr id="13362" name="Rectangle 54"/>
            <p:cNvSpPr>
              <a:spLocks noChangeArrowheads="1"/>
            </p:cNvSpPr>
            <p:nvPr/>
          </p:nvSpPr>
          <p:spPr bwMode="auto">
            <a:xfrm>
              <a:off x="1202" y="2913"/>
              <a:ext cx="3492" cy="21"/>
            </a:xfrm>
            <a:prstGeom prst="rect">
              <a:avLst/>
            </a:prstGeom>
            <a:solidFill>
              <a:srgbClr val="ADD6FF"/>
            </a:solidFill>
            <a:ln w="9525">
              <a:noFill/>
              <a:miter lim="800000"/>
              <a:headEnd/>
              <a:tailEnd/>
            </a:ln>
          </p:spPr>
          <p:txBody>
            <a:bodyPr/>
            <a:lstStyle/>
            <a:p>
              <a:endParaRPr lang="en-US"/>
            </a:p>
          </p:txBody>
        </p:sp>
        <p:sp>
          <p:nvSpPr>
            <p:cNvPr id="13363" name="Rectangle 55"/>
            <p:cNvSpPr>
              <a:spLocks noChangeArrowheads="1"/>
            </p:cNvSpPr>
            <p:nvPr/>
          </p:nvSpPr>
          <p:spPr bwMode="auto">
            <a:xfrm>
              <a:off x="1202" y="2934"/>
              <a:ext cx="3492" cy="22"/>
            </a:xfrm>
            <a:prstGeom prst="rect">
              <a:avLst/>
            </a:prstGeom>
            <a:solidFill>
              <a:srgbClr val="ABD6FF"/>
            </a:solidFill>
            <a:ln w="9525">
              <a:noFill/>
              <a:miter lim="800000"/>
              <a:headEnd/>
              <a:tailEnd/>
            </a:ln>
          </p:spPr>
          <p:txBody>
            <a:bodyPr/>
            <a:lstStyle/>
            <a:p>
              <a:endParaRPr lang="en-US"/>
            </a:p>
          </p:txBody>
        </p:sp>
        <p:sp>
          <p:nvSpPr>
            <p:cNvPr id="13364" name="Rectangle 56"/>
            <p:cNvSpPr>
              <a:spLocks noChangeArrowheads="1"/>
            </p:cNvSpPr>
            <p:nvPr/>
          </p:nvSpPr>
          <p:spPr bwMode="auto">
            <a:xfrm>
              <a:off x="1202" y="2956"/>
              <a:ext cx="3492" cy="14"/>
            </a:xfrm>
            <a:prstGeom prst="rect">
              <a:avLst/>
            </a:prstGeom>
            <a:solidFill>
              <a:srgbClr val="AAD4FF"/>
            </a:solidFill>
            <a:ln w="9525">
              <a:noFill/>
              <a:miter lim="800000"/>
              <a:headEnd/>
              <a:tailEnd/>
            </a:ln>
          </p:spPr>
          <p:txBody>
            <a:bodyPr/>
            <a:lstStyle/>
            <a:p>
              <a:endParaRPr lang="en-US"/>
            </a:p>
          </p:txBody>
        </p:sp>
        <p:sp>
          <p:nvSpPr>
            <p:cNvPr id="13365" name="Rectangle 57"/>
            <p:cNvSpPr>
              <a:spLocks noChangeArrowheads="1"/>
            </p:cNvSpPr>
            <p:nvPr/>
          </p:nvSpPr>
          <p:spPr bwMode="auto">
            <a:xfrm>
              <a:off x="1202" y="2970"/>
              <a:ext cx="3492" cy="29"/>
            </a:xfrm>
            <a:prstGeom prst="rect">
              <a:avLst/>
            </a:prstGeom>
            <a:solidFill>
              <a:srgbClr val="A8D4FF"/>
            </a:solidFill>
            <a:ln w="9525">
              <a:noFill/>
              <a:miter lim="800000"/>
              <a:headEnd/>
              <a:tailEnd/>
            </a:ln>
          </p:spPr>
          <p:txBody>
            <a:bodyPr/>
            <a:lstStyle/>
            <a:p>
              <a:endParaRPr lang="en-US"/>
            </a:p>
          </p:txBody>
        </p:sp>
        <p:sp>
          <p:nvSpPr>
            <p:cNvPr id="13366" name="Rectangle 58"/>
            <p:cNvSpPr>
              <a:spLocks noChangeArrowheads="1"/>
            </p:cNvSpPr>
            <p:nvPr/>
          </p:nvSpPr>
          <p:spPr bwMode="auto">
            <a:xfrm>
              <a:off x="1202" y="2999"/>
              <a:ext cx="3492" cy="22"/>
            </a:xfrm>
            <a:prstGeom prst="rect">
              <a:avLst/>
            </a:prstGeom>
            <a:solidFill>
              <a:srgbClr val="A6D2FF"/>
            </a:solidFill>
            <a:ln w="9525">
              <a:noFill/>
              <a:miter lim="800000"/>
              <a:headEnd/>
              <a:tailEnd/>
            </a:ln>
          </p:spPr>
          <p:txBody>
            <a:bodyPr/>
            <a:lstStyle/>
            <a:p>
              <a:endParaRPr lang="en-US"/>
            </a:p>
          </p:txBody>
        </p:sp>
        <p:sp>
          <p:nvSpPr>
            <p:cNvPr id="13367" name="Rectangle 59"/>
            <p:cNvSpPr>
              <a:spLocks noChangeArrowheads="1"/>
            </p:cNvSpPr>
            <p:nvPr/>
          </p:nvSpPr>
          <p:spPr bwMode="auto">
            <a:xfrm>
              <a:off x="1202" y="3021"/>
              <a:ext cx="3492" cy="21"/>
            </a:xfrm>
            <a:prstGeom prst="rect">
              <a:avLst/>
            </a:prstGeom>
            <a:solidFill>
              <a:srgbClr val="A4D1FF"/>
            </a:solidFill>
            <a:ln w="9525">
              <a:noFill/>
              <a:miter lim="800000"/>
              <a:headEnd/>
              <a:tailEnd/>
            </a:ln>
          </p:spPr>
          <p:txBody>
            <a:bodyPr/>
            <a:lstStyle/>
            <a:p>
              <a:endParaRPr lang="en-US"/>
            </a:p>
          </p:txBody>
        </p:sp>
        <p:sp>
          <p:nvSpPr>
            <p:cNvPr id="13368" name="Rectangle 60"/>
            <p:cNvSpPr>
              <a:spLocks noChangeArrowheads="1"/>
            </p:cNvSpPr>
            <p:nvPr/>
          </p:nvSpPr>
          <p:spPr bwMode="auto">
            <a:xfrm>
              <a:off x="1202" y="3042"/>
              <a:ext cx="3492" cy="22"/>
            </a:xfrm>
            <a:prstGeom prst="rect">
              <a:avLst/>
            </a:prstGeom>
            <a:solidFill>
              <a:srgbClr val="A2D0FF"/>
            </a:solidFill>
            <a:ln w="9525">
              <a:noFill/>
              <a:miter lim="800000"/>
              <a:headEnd/>
              <a:tailEnd/>
            </a:ln>
          </p:spPr>
          <p:txBody>
            <a:bodyPr/>
            <a:lstStyle/>
            <a:p>
              <a:endParaRPr lang="en-US"/>
            </a:p>
          </p:txBody>
        </p:sp>
        <p:sp>
          <p:nvSpPr>
            <p:cNvPr id="13369" name="Rectangle 61"/>
            <p:cNvSpPr>
              <a:spLocks noChangeArrowheads="1"/>
            </p:cNvSpPr>
            <p:nvPr/>
          </p:nvSpPr>
          <p:spPr bwMode="auto">
            <a:xfrm>
              <a:off x="1202" y="3064"/>
              <a:ext cx="3492" cy="28"/>
            </a:xfrm>
            <a:prstGeom prst="rect">
              <a:avLst/>
            </a:prstGeom>
            <a:solidFill>
              <a:srgbClr val="A0D0FF"/>
            </a:solidFill>
            <a:ln w="9525">
              <a:noFill/>
              <a:miter lim="800000"/>
              <a:headEnd/>
              <a:tailEnd/>
            </a:ln>
          </p:spPr>
          <p:txBody>
            <a:bodyPr/>
            <a:lstStyle/>
            <a:p>
              <a:endParaRPr lang="en-US"/>
            </a:p>
          </p:txBody>
        </p:sp>
        <p:sp>
          <p:nvSpPr>
            <p:cNvPr id="13370" name="Rectangle 62"/>
            <p:cNvSpPr>
              <a:spLocks noChangeArrowheads="1"/>
            </p:cNvSpPr>
            <p:nvPr/>
          </p:nvSpPr>
          <p:spPr bwMode="auto">
            <a:xfrm>
              <a:off x="1202" y="3092"/>
              <a:ext cx="3492" cy="22"/>
            </a:xfrm>
            <a:prstGeom prst="rect">
              <a:avLst/>
            </a:prstGeom>
            <a:solidFill>
              <a:srgbClr val="9ECFFF"/>
            </a:solidFill>
            <a:ln w="9525">
              <a:noFill/>
              <a:miter lim="800000"/>
              <a:headEnd/>
              <a:tailEnd/>
            </a:ln>
          </p:spPr>
          <p:txBody>
            <a:bodyPr/>
            <a:lstStyle/>
            <a:p>
              <a:endParaRPr lang="en-US"/>
            </a:p>
          </p:txBody>
        </p:sp>
        <p:sp>
          <p:nvSpPr>
            <p:cNvPr id="13371" name="Rectangle 63"/>
            <p:cNvSpPr>
              <a:spLocks noChangeArrowheads="1"/>
            </p:cNvSpPr>
            <p:nvPr/>
          </p:nvSpPr>
          <p:spPr bwMode="auto">
            <a:xfrm>
              <a:off x="1202" y="3114"/>
              <a:ext cx="3492" cy="29"/>
            </a:xfrm>
            <a:prstGeom prst="rect">
              <a:avLst/>
            </a:prstGeom>
            <a:solidFill>
              <a:srgbClr val="9CCEFF"/>
            </a:solidFill>
            <a:ln w="9525">
              <a:noFill/>
              <a:miter lim="800000"/>
              <a:headEnd/>
              <a:tailEnd/>
            </a:ln>
          </p:spPr>
          <p:txBody>
            <a:bodyPr/>
            <a:lstStyle/>
            <a:p>
              <a:endParaRPr lang="en-US"/>
            </a:p>
          </p:txBody>
        </p:sp>
        <p:sp>
          <p:nvSpPr>
            <p:cNvPr id="13372" name="Rectangle 64"/>
            <p:cNvSpPr>
              <a:spLocks noChangeArrowheads="1"/>
            </p:cNvSpPr>
            <p:nvPr/>
          </p:nvSpPr>
          <p:spPr bwMode="auto">
            <a:xfrm>
              <a:off x="1202" y="3143"/>
              <a:ext cx="3492" cy="14"/>
            </a:xfrm>
            <a:prstGeom prst="rect">
              <a:avLst/>
            </a:prstGeom>
            <a:solidFill>
              <a:srgbClr val="9ACCFF"/>
            </a:solidFill>
            <a:ln w="9525">
              <a:noFill/>
              <a:miter lim="800000"/>
              <a:headEnd/>
              <a:tailEnd/>
            </a:ln>
          </p:spPr>
          <p:txBody>
            <a:bodyPr/>
            <a:lstStyle/>
            <a:p>
              <a:endParaRPr lang="en-US"/>
            </a:p>
          </p:txBody>
        </p:sp>
        <p:sp>
          <p:nvSpPr>
            <p:cNvPr id="13373" name="Freeform 65"/>
            <p:cNvSpPr>
              <a:spLocks/>
            </p:cNvSpPr>
            <p:nvPr/>
          </p:nvSpPr>
          <p:spPr bwMode="auto">
            <a:xfrm>
              <a:off x="1217" y="1931"/>
              <a:ext cx="3470" cy="1219"/>
            </a:xfrm>
            <a:custGeom>
              <a:avLst/>
              <a:gdLst>
                <a:gd name="T0" fmla="*/ 302779526 w 6667"/>
                <a:gd name="T1" fmla="*/ 192875030 h 2722"/>
                <a:gd name="T2" fmla="*/ 302779526 w 6667"/>
                <a:gd name="T3" fmla="*/ 192875030 h 2722"/>
                <a:gd name="T4" fmla="*/ 302779526 w 6667"/>
                <a:gd name="T5" fmla="*/ 0 h 2722"/>
                <a:gd name="T6" fmla="*/ 302779526 w 6667"/>
                <a:gd name="T7" fmla="*/ 0 h 2722"/>
                <a:gd name="T8" fmla="*/ 0 w 6667"/>
                <a:gd name="T9" fmla="*/ 192875030 h 2722"/>
                <a:gd name="T10" fmla="*/ 302779526 w 6667"/>
                <a:gd name="T11" fmla="*/ 192875030 h 2722"/>
                <a:gd name="T12" fmla="*/ 302779526 w 6667"/>
                <a:gd name="T13" fmla="*/ 192875030 h 2722"/>
                <a:gd name="T14" fmla="*/ 0 60000 65536"/>
                <a:gd name="T15" fmla="*/ 0 60000 65536"/>
                <a:gd name="T16" fmla="*/ 0 60000 65536"/>
                <a:gd name="T17" fmla="*/ 0 60000 65536"/>
                <a:gd name="T18" fmla="*/ 0 60000 65536"/>
                <a:gd name="T19" fmla="*/ 0 60000 65536"/>
                <a:gd name="T20" fmla="*/ 0 60000 65536"/>
                <a:gd name="T21" fmla="*/ 0 w 6667"/>
                <a:gd name="T22" fmla="*/ 0 h 2722"/>
                <a:gd name="T23" fmla="*/ 6667 w 6667"/>
                <a:gd name="T24" fmla="*/ 2722 h 272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67" h="2722">
                  <a:moveTo>
                    <a:pt x="498" y="2722"/>
                  </a:moveTo>
                  <a:lnTo>
                    <a:pt x="6667" y="2722"/>
                  </a:lnTo>
                  <a:lnTo>
                    <a:pt x="6576" y="0"/>
                  </a:lnTo>
                  <a:lnTo>
                    <a:pt x="498" y="0"/>
                  </a:lnTo>
                  <a:cubicBezTo>
                    <a:pt x="223" y="0"/>
                    <a:pt x="0" y="610"/>
                    <a:pt x="0" y="1361"/>
                  </a:cubicBezTo>
                  <a:cubicBezTo>
                    <a:pt x="0" y="2112"/>
                    <a:pt x="223" y="2722"/>
                    <a:pt x="498" y="2722"/>
                  </a:cubicBezTo>
                  <a:cubicBezTo>
                    <a:pt x="498" y="2722"/>
                    <a:pt x="498" y="2722"/>
                    <a:pt x="498" y="2722"/>
                  </a:cubicBezTo>
                  <a:close/>
                </a:path>
              </a:pathLst>
            </a:custGeom>
            <a:noFill/>
            <a:ln w="9525" cap="rnd">
              <a:solidFill>
                <a:srgbClr val="000000"/>
              </a:solidFill>
              <a:round/>
              <a:headEnd/>
              <a:tailEnd/>
            </a:ln>
          </p:spPr>
          <p:txBody>
            <a:bodyPr/>
            <a:lstStyle/>
            <a:p>
              <a:endParaRPr lang="he-IL"/>
            </a:p>
          </p:txBody>
        </p:sp>
        <p:sp>
          <p:nvSpPr>
            <p:cNvPr id="13374" name="Freeform 66"/>
            <p:cNvSpPr>
              <a:spLocks/>
            </p:cNvSpPr>
            <p:nvPr/>
          </p:nvSpPr>
          <p:spPr bwMode="auto">
            <a:xfrm>
              <a:off x="3448" y="2035"/>
              <a:ext cx="720" cy="160"/>
            </a:xfrm>
            <a:custGeom>
              <a:avLst/>
              <a:gdLst>
                <a:gd name="T0" fmla="*/ 0 w 345"/>
                <a:gd name="T1" fmla="*/ 2147483647 h 89"/>
                <a:gd name="T2" fmla="*/ 2147483647 w 345"/>
                <a:gd name="T3" fmla="*/ 2147483647 h 89"/>
                <a:gd name="T4" fmla="*/ 0 60000 65536"/>
                <a:gd name="T5" fmla="*/ 0 60000 65536"/>
                <a:gd name="T6" fmla="*/ 0 w 345"/>
                <a:gd name="T7" fmla="*/ 0 h 89"/>
                <a:gd name="T8" fmla="*/ 345 w 345"/>
                <a:gd name="T9" fmla="*/ 89 h 89"/>
              </a:gdLst>
              <a:ahLst/>
              <a:cxnLst>
                <a:cxn ang="T4">
                  <a:pos x="T0" y="T1"/>
                </a:cxn>
                <a:cxn ang="T5">
                  <a:pos x="T2" y="T3"/>
                </a:cxn>
              </a:cxnLst>
              <a:rect l="T6" t="T7" r="T8" b="T9"/>
              <a:pathLst>
                <a:path w="345" h="89">
                  <a:moveTo>
                    <a:pt x="0" y="89"/>
                  </a:moveTo>
                  <a:cubicBezTo>
                    <a:pt x="110" y="25"/>
                    <a:pt x="251" y="0"/>
                    <a:pt x="345" y="27"/>
                  </a:cubicBezTo>
                </a:path>
              </a:pathLst>
            </a:custGeom>
            <a:noFill/>
            <a:ln w="9525" cap="rnd">
              <a:solidFill>
                <a:srgbClr val="000000"/>
              </a:solidFill>
              <a:round/>
              <a:headEnd/>
              <a:tailEnd/>
            </a:ln>
          </p:spPr>
          <p:txBody>
            <a:bodyPr/>
            <a:lstStyle/>
            <a:p>
              <a:endParaRPr lang="he-IL"/>
            </a:p>
          </p:txBody>
        </p:sp>
        <p:sp>
          <p:nvSpPr>
            <p:cNvPr id="13375" name="Freeform 67"/>
            <p:cNvSpPr>
              <a:spLocks/>
            </p:cNvSpPr>
            <p:nvPr/>
          </p:nvSpPr>
          <p:spPr bwMode="auto">
            <a:xfrm>
              <a:off x="4099" y="2008"/>
              <a:ext cx="175" cy="122"/>
            </a:xfrm>
            <a:custGeom>
              <a:avLst/>
              <a:gdLst>
                <a:gd name="T0" fmla="*/ 306132197 w 335"/>
                <a:gd name="T1" fmla="*/ 193776848 h 272"/>
                <a:gd name="T2" fmla="*/ 0 w 335"/>
                <a:gd name="T3" fmla="*/ 193776848 h 272"/>
                <a:gd name="T4" fmla="*/ 306132197 w 335"/>
                <a:gd name="T5" fmla="*/ 0 h 272"/>
                <a:gd name="T6" fmla="*/ 306132197 w 335"/>
                <a:gd name="T7" fmla="*/ 193776848 h 272"/>
                <a:gd name="T8" fmla="*/ 0 60000 65536"/>
                <a:gd name="T9" fmla="*/ 0 60000 65536"/>
                <a:gd name="T10" fmla="*/ 0 60000 65536"/>
                <a:gd name="T11" fmla="*/ 0 60000 65536"/>
                <a:gd name="T12" fmla="*/ 0 w 335"/>
                <a:gd name="T13" fmla="*/ 0 h 272"/>
                <a:gd name="T14" fmla="*/ 335 w 335"/>
                <a:gd name="T15" fmla="*/ 272 h 272"/>
              </a:gdLst>
              <a:ahLst/>
              <a:cxnLst>
                <a:cxn ang="T8">
                  <a:pos x="T0" y="T1"/>
                </a:cxn>
                <a:cxn ang="T9">
                  <a:pos x="T2" y="T3"/>
                </a:cxn>
                <a:cxn ang="T10">
                  <a:pos x="T4" y="T5"/>
                </a:cxn>
                <a:cxn ang="T11">
                  <a:pos x="T6" y="T7"/>
                </a:cxn>
              </a:cxnLst>
              <a:rect l="T12" t="T13" r="T14" b="T15"/>
              <a:pathLst>
                <a:path w="335" h="272">
                  <a:moveTo>
                    <a:pt x="335" y="262"/>
                  </a:moveTo>
                  <a:lnTo>
                    <a:pt x="0" y="272"/>
                  </a:lnTo>
                  <a:cubicBezTo>
                    <a:pt x="83" y="206"/>
                    <a:pt x="129" y="105"/>
                    <a:pt x="126" y="0"/>
                  </a:cubicBezTo>
                  <a:lnTo>
                    <a:pt x="335" y="262"/>
                  </a:lnTo>
                  <a:close/>
                </a:path>
              </a:pathLst>
            </a:custGeom>
            <a:solidFill>
              <a:srgbClr val="000000"/>
            </a:solidFill>
            <a:ln w="0">
              <a:solidFill>
                <a:srgbClr val="000000"/>
              </a:solidFill>
              <a:round/>
              <a:headEnd/>
              <a:tailEnd/>
            </a:ln>
          </p:spPr>
          <p:txBody>
            <a:bodyPr/>
            <a:lstStyle/>
            <a:p>
              <a:endParaRPr lang="he-IL"/>
            </a:p>
          </p:txBody>
        </p:sp>
        <p:sp>
          <p:nvSpPr>
            <p:cNvPr id="13376" name="Freeform 68"/>
            <p:cNvSpPr>
              <a:spLocks/>
            </p:cNvSpPr>
            <p:nvPr/>
          </p:nvSpPr>
          <p:spPr bwMode="auto">
            <a:xfrm>
              <a:off x="1511" y="2092"/>
              <a:ext cx="237" cy="205"/>
            </a:xfrm>
            <a:custGeom>
              <a:avLst/>
              <a:gdLst>
                <a:gd name="T0" fmla="*/ 0 w 454"/>
                <a:gd name="T1" fmla="*/ 197707654 h 454"/>
                <a:gd name="T2" fmla="*/ 305496935 w 454"/>
                <a:gd name="T3" fmla="*/ 0 h 454"/>
                <a:gd name="T4" fmla="*/ 305496935 w 454"/>
                <a:gd name="T5" fmla="*/ 197707654 h 454"/>
                <a:gd name="T6" fmla="*/ 305496935 w 454"/>
                <a:gd name="T7" fmla="*/ 197707654 h 454"/>
                <a:gd name="T8" fmla="*/ 305496935 w 454"/>
                <a:gd name="T9" fmla="*/ 197707654 h 454"/>
                <a:gd name="T10" fmla="*/ 0 w 454"/>
                <a:gd name="T11" fmla="*/ 197707654 h 454"/>
                <a:gd name="T12" fmla="*/ 0 60000 65536"/>
                <a:gd name="T13" fmla="*/ 0 60000 65536"/>
                <a:gd name="T14" fmla="*/ 0 60000 65536"/>
                <a:gd name="T15" fmla="*/ 0 60000 65536"/>
                <a:gd name="T16" fmla="*/ 0 60000 65536"/>
                <a:gd name="T17" fmla="*/ 0 60000 65536"/>
                <a:gd name="T18" fmla="*/ 0 w 454"/>
                <a:gd name="T19" fmla="*/ 0 h 454"/>
                <a:gd name="T20" fmla="*/ 454 w 454"/>
                <a:gd name="T21" fmla="*/ 454 h 454"/>
              </a:gdLst>
              <a:ahLst/>
              <a:cxnLst>
                <a:cxn ang="T12">
                  <a:pos x="T0" y="T1"/>
                </a:cxn>
                <a:cxn ang="T13">
                  <a:pos x="T2" y="T3"/>
                </a:cxn>
                <a:cxn ang="T14">
                  <a:pos x="T4" y="T5"/>
                </a:cxn>
                <a:cxn ang="T15">
                  <a:pos x="T6" y="T7"/>
                </a:cxn>
                <a:cxn ang="T16">
                  <a:pos x="T8" y="T9"/>
                </a:cxn>
                <a:cxn ang="T17">
                  <a:pos x="T10" y="T11"/>
                </a:cxn>
              </a:cxnLst>
              <a:rect l="T18" t="T19" r="T20" b="T21"/>
              <a:pathLst>
                <a:path w="454" h="454">
                  <a:moveTo>
                    <a:pt x="0" y="227"/>
                  </a:moveTo>
                  <a:cubicBezTo>
                    <a:pt x="0" y="102"/>
                    <a:pt x="102" y="0"/>
                    <a:pt x="227" y="0"/>
                  </a:cubicBezTo>
                  <a:cubicBezTo>
                    <a:pt x="352" y="0"/>
                    <a:pt x="454" y="102"/>
                    <a:pt x="454" y="227"/>
                  </a:cubicBezTo>
                  <a:cubicBezTo>
                    <a:pt x="454" y="227"/>
                    <a:pt x="454" y="227"/>
                    <a:pt x="454" y="227"/>
                  </a:cubicBezTo>
                  <a:cubicBezTo>
                    <a:pt x="454" y="352"/>
                    <a:pt x="352" y="454"/>
                    <a:pt x="227" y="454"/>
                  </a:cubicBezTo>
                  <a:cubicBezTo>
                    <a:pt x="102" y="454"/>
                    <a:pt x="0" y="352"/>
                    <a:pt x="0" y="227"/>
                  </a:cubicBezTo>
                </a:path>
              </a:pathLst>
            </a:custGeom>
            <a:solidFill>
              <a:srgbClr val="FFFFFF"/>
            </a:solidFill>
            <a:ln w="0">
              <a:solidFill>
                <a:srgbClr val="000000"/>
              </a:solidFill>
              <a:round/>
              <a:headEnd/>
              <a:tailEnd/>
            </a:ln>
          </p:spPr>
          <p:txBody>
            <a:bodyPr/>
            <a:lstStyle/>
            <a:p>
              <a:endParaRPr lang="he-IL"/>
            </a:p>
          </p:txBody>
        </p:sp>
        <p:sp>
          <p:nvSpPr>
            <p:cNvPr id="13377" name="Freeform 69"/>
            <p:cNvSpPr>
              <a:spLocks/>
            </p:cNvSpPr>
            <p:nvPr/>
          </p:nvSpPr>
          <p:spPr bwMode="auto">
            <a:xfrm>
              <a:off x="1511" y="2092"/>
              <a:ext cx="237" cy="205"/>
            </a:xfrm>
            <a:custGeom>
              <a:avLst/>
              <a:gdLst>
                <a:gd name="T0" fmla="*/ 0 w 114"/>
                <a:gd name="T1" fmla="*/ 2147483647 h 114"/>
                <a:gd name="T2" fmla="*/ 2147483647 w 114"/>
                <a:gd name="T3" fmla="*/ 0 h 114"/>
                <a:gd name="T4" fmla="*/ 2147483647 w 114"/>
                <a:gd name="T5" fmla="*/ 2147483647 h 114"/>
                <a:gd name="T6" fmla="*/ 2147483647 w 114"/>
                <a:gd name="T7" fmla="*/ 2147483647 h 114"/>
                <a:gd name="T8" fmla="*/ 2147483647 w 114"/>
                <a:gd name="T9" fmla="*/ 2147483647 h 114"/>
                <a:gd name="T10" fmla="*/ 0 w 114"/>
                <a:gd name="T11" fmla="*/ 2147483647 h 114"/>
                <a:gd name="T12" fmla="*/ 0 60000 65536"/>
                <a:gd name="T13" fmla="*/ 0 60000 65536"/>
                <a:gd name="T14" fmla="*/ 0 60000 65536"/>
                <a:gd name="T15" fmla="*/ 0 60000 65536"/>
                <a:gd name="T16" fmla="*/ 0 60000 65536"/>
                <a:gd name="T17" fmla="*/ 0 60000 65536"/>
                <a:gd name="T18" fmla="*/ 0 w 114"/>
                <a:gd name="T19" fmla="*/ 0 h 114"/>
                <a:gd name="T20" fmla="*/ 114 w 114"/>
                <a:gd name="T21" fmla="*/ 114 h 114"/>
              </a:gdLst>
              <a:ahLst/>
              <a:cxnLst>
                <a:cxn ang="T12">
                  <a:pos x="T0" y="T1"/>
                </a:cxn>
                <a:cxn ang="T13">
                  <a:pos x="T2" y="T3"/>
                </a:cxn>
                <a:cxn ang="T14">
                  <a:pos x="T4" y="T5"/>
                </a:cxn>
                <a:cxn ang="T15">
                  <a:pos x="T6" y="T7"/>
                </a:cxn>
                <a:cxn ang="T16">
                  <a:pos x="T8" y="T9"/>
                </a:cxn>
                <a:cxn ang="T17">
                  <a:pos x="T10" y="T11"/>
                </a:cxn>
              </a:cxnLst>
              <a:rect l="T18" t="T19" r="T20" b="T21"/>
              <a:pathLst>
                <a:path w="114" h="114">
                  <a:moveTo>
                    <a:pt x="0" y="57"/>
                  </a:moveTo>
                  <a:cubicBezTo>
                    <a:pt x="0" y="26"/>
                    <a:pt x="26" y="0"/>
                    <a:pt x="57" y="0"/>
                  </a:cubicBezTo>
                  <a:cubicBezTo>
                    <a:pt x="88" y="0"/>
                    <a:pt x="114" y="26"/>
                    <a:pt x="114" y="57"/>
                  </a:cubicBezTo>
                  <a:cubicBezTo>
                    <a:pt x="114" y="57"/>
                    <a:pt x="114" y="57"/>
                    <a:pt x="114" y="57"/>
                  </a:cubicBezTo>
                  <a:cubicBezTo>
                    <a:pt x="114" y="88"/>
                    <a:pt x="88" y="114"/>
                    <a:pt x="57" y="114"/>
                  </a:cubicBezTo>
                  <a:cubicBezTo>
                    <a:pt x="26" y="114"/>
                    <a:pt x="0" y="88"/>
                    <a:pt x="0" y="57"/>
                  </a:cubicBezTo>
                </a:path>
              </a:pathLst>
            </a:custGeom>
            <a:noFill/>
            <a:ln w="3175" cap="rnd">
              <a:solidFill>
                <a:srgbClr val="000000"/>
              </a:solidFill>
              <a:round/>
              <a:headEnd/>
              <a:tailEnd/>
            </a:ln>
          </p:spPr>
          <p:txBody>
            <a:bodyPr/>
            <a:lstStyle/>
            <a:p>
              <a:endParaRPr lang="he-IL"/>
            </a:p>
          </p:txBody>
        </p:sp>
        <p:sp>
          <p:nvSpPr>
            <p:cNvPr id="13378" name="Rectangle 70"/>
            <p:cNvSpPr>
              <a:spLocks noChangeArrowheads="1"/>
            </p:cNvSpPr>
            <p:nvPr/>
          </p:nvSpPr>
          <p:spPr bwMode="auto">
            <a:xfrm>
              <a:off x="1594" y="2125"/>
              <a:ext cx="36" cy="77"/>
            </a:xfrm>
            <a:prstGeom prst="rect">
              <a:avLst/>
            </a:prstGeom>
            <a:noFill/>
            <a:ln w="9525">
              <a:noFill/>
              <a:miter lim="800000"/>
              <a:headEnd/>
              <a:tailEnd/>
            </a:ln>
          </p:spPr>
          <p:txBody>
            <a:bodyPr wrap="none" lIns="0" tIns="0" rIns="0" bIns="0">
              <a:spAutoFit/>
            </a:bodyPr>
            <a:lstStyle/>
            <a:p>
              <a:r>
                <a:rPr lang="en-US" sz="800" b="1">
                  <a:solidFill>
                    <a:srgbClr val="000000"/>
                  </a:solidFill>
                  <a:latin typeface="Times New Roman" pitchFamily="18" charset="0"/>
                </a:rPr>
                <a:t>+</a:t>
              </a:r>
              <a:endParaRPr lang="en-US"/>
            </a:p>
          </p:txBody>
        </p:sp>
        <p:sp>
          <p:nvSpPr>
            <p:cNvPr id="13379" name="Freeform 71"/>
            <p:cNvSpPr>
              <a:spLocks/>
            </p:cNvSpPr>
            <p:nvPr/>
          </p:nvSpPr>
          <p:spPr bwMode="auto">
            <a:xfrm>
              <a:off x="1511" y="2459"/>
              <a:ext cx="237" cy="202"/>
            </a:xfrm>
            <a:custGeom>
              <a:avLst/>
              <a:gdLst>
                <a:gd name="T0" fmla="*/ 0 w 454"/>
                <a:gd name="T1" fmla="*/ 190409640 h 453"/>
                <a:gd name="T2" fmla="*/ 305496935 w 454"/>
                <a:gd name="T3" fmla="*/ 0 h 453"/>
                <a:gd name="T4" fmla="*/ 305496935 w 454"/>
                <a:gd name="T5" fmla="*/ 190409640 h 453"/>
                <a:gd name="T6" fmla="*/ 305496935 w 454"/>
                <a:gd name="T7" fmla="*/ 190409640 h 453"/>
                <a:gd name="T8" fmla="*/ 305496935 w 454"/>
                <a:gd name="T9" fmla="*/ 190409640 h 453"/>
                <a:gd name="T10" fmla="*/ 0 w 454"/>
                <a:gd name="T11" fmla="*/ 190409640 h 453"/>
                <a:gd name="T12" fmla="*/ 0 60000 65536"/>
                <a:gd name="T13" fmla="*/ 0 60000 65536"/>
                <a:gd name="T14" fmla="*/ 0 60000 65536"/>
                <a:gd name="T15" fmla="*/ 0 60000 65536"/>
                <a:gd name="T16" fmla="*/ 0 60000 65536"/>
                <a:gd name="T17" fmla="*/ 0 60000 65536"/>
                <a:gd name="T18" fmla="*/ 0 w 454"/>
                <a:gd name="T19" fmla="*/ 0 h 453"/>
                <a:gd name="T20" fmla="*/ 454 w 454"/>
                <a:gd name="T21" fmla="*/ 453 h 453"/>
              </a:gdLst>
              <a:ahLst/>
              <a:cxnLst>
                <a:cxn ang="T12">
                  <a:pos x="T0" y="T1"/>
                </a:cxn>
                <a:cxn ang="T13">
                  <a:pos x="T2" y="T3"/>
                </a:cxn>
                <a:cxn ang="T14">
                  <a:pos x="T4" y="T5"/>
                </a:cxn>
                <a:cxn ang="T15">
                  <a:pos x="T6" y="T7"/>
                </a:cxn>
                <a:cxn ang="T16">
                  <a:pos x="T8" y="T9"/>
                </a:cxn>
                <a:cxn ang="T17">
                  <a:pos x="T10" y="T11"/>
                </a:cxn>
              </a:cxnLst>
              <a:rect l="T18" t="T19" r="T20" b="T21"/>
              <a:pathLst>
                <a:path w="454" h="453">
                  <a:moveTo>
                    <a:pt x="0" y="226"/>
                  </a:moveTo>
                  <a:cubicBezTo>
                    <a:pt x="0" y="101"/>
                    <a:pt x="102" y="0"/>
                    <a:pt x="227" y="0"/>
                  </a:cubicBezTo>
                  <a:cubicBezTo>
                    <a:pt x="352" y="0"/>
                    <a:pt x="454" y="101"/>
                    <a:pt x="454" y="226"/>
                  </a:cubicBezTo>
                  <a:cubicBezTo>
                    <a:pt x="454" y="226"/>
                    <a:pt x="454" y="226"/>
                    <a:pt x="454" y="226"/>
                  </a:cubicBezTo>
                  <a:cubicBezTo>
                    <a:pt x="454" y="352"/>
                    <a:pt x="352" y="453"/>
                    <a:pt x="227" y="453"/>
                  </a:cubicBezTo>
                  <a:cubicBezTo>
                    <a:pt x="102" y="453"/>
                    <a:pt x="0" y="352"/>
                    <a:pt x="0" y="226"/>
                  </a:cubicBezTo>
                </a:path>
              </a:pathLst>
            </a:custGeom>
            <a:solidFill>
              <a:srgbClr val="FFFFFF"/>
            </a:solidFill>
            <a:ln w="0">
              <a:solidFill>
                <a:srgbClr val="000000"/>
              </a:solidFill>
              <a:round/>
              <a:headEnd/>
              <a:tailEnd/>
            </a:ln>
          </p:spPr>
          <p:txBody>
            <a:bodyPr/>
            <a:lstStyle/>
            <a:p>
              <a:endParaRPr lang="he-IL"/>
            </a:p>
          </p:txBody>
        </p:sp>
        <p:sp>
          <p:nvSpPr>
            <p:cNvPr id="13380" name="Freeform 72"/>
            <p:cNvSpPr>
              <a:spLocks/>
            </p:cNvSpPr>
            <p:nvPr/>
          </p:nvSpPr>
          <p:spPr bwMode="auto">
            <a:xfrm>
              <a:off x="1511" y="2459"/>
              <a:ext cx="237" cy="202"/>
            </a:xfrm>
            <a:custGeom>
              <a:avLst/>
              <a:gdLst>
                <a:gd name="T0" fmla="*/ 0 w 114"/>
                <a:gd name="T1" fmla="*/ 2147483647 h 113"/>
                <a:gd name="T2" fmla="*/ 2147483647 w 114"/>
                <a:gd name="T3" fmla="*/ 0 h 113"/>
                <a:gd name="T4" fmla="*/ 2147483647 w 114"/>
                <a:gd name="T5" fmla="*/ 2147483647 h 113"/>
                <a:gd name="T6" fmla="*/ 2147483647 w 114"/>
                <a:gd name="T7" fmla="*/ 2147483647 h 113"/>
                <a:gd name="T8" fmla="*/ 2147483647 w 114"/>
                <a:gd name="T9" fmla="*/ 2147483647 h 113"/>
                <a:gd name="T10" fmla="*/ 0 w 114"/>
                <a:gd name="T11" fmla="*/ 2147483647 h 113"/>
                <a:gd name="T12" fmla="*/ 0 60000 65536"/>
                <a:gd name="T13" fmla="*/ 0 60000 65536"/>
                <a:gd name="T14" fmla="*/ 0 60000 65536"/>
                <a:gd name="T15" fmla="*/ 0 60000 65536"/>
                <a:gd name="T16" fmla="*/ 0 60000 65536"/>
                <a:gd name="T17" fmla="*/ 0 60000 65536"/>
                <a:gd name="T18" fmla="*/ 0 w 114"/>
                <a:gd name="T19" fmla="*/ 0 h 113"/>
                <a:gd name="T20" fmla="*/ 114 w 114"/>
                <a:gd name="T21" fmla="*/ 113 h 113"/>
              </a:gdLst>
              <a:ahLst/>
              <a:cxnLst>
                <a:cxn ang="T12">
                  <a:pos x="T0" y="T1"/>
                </a:cxn>
                <a:cxn ang="T13">
                  <a:pos x="T2" y="T3"/>
                </a:cxn>
                <a:cxn ang="T14">
                  <a:pos x="T4" y="T5"/>
                </a:cxn>
                <a:cxn ang="T15">
                  <a:pos x="T6" y="T7"/>
                </a:cxn>
                <a:cxn ang="T16">
                  <a:pos x="T8" y="T9"/>
                </a:cxn>
                <a:cxn ang="T17">
                  <a:pos x="T10" y="T11"/>
                </a:cxn>
              </a:cxnLst>
              <a:rect l="T18" t="T19" r="T20" b="T21"/>
              <a:pathLst>
                <a:path w="114" h="113">
                  <a:moveTo>
                    <a:pt x="0" y="57"/>
                  </a:moveTo>
                  <a:cubicBezTo>
                    <a:pt x="0" y="26"/>
                    <a:pt x="26" y="0"/>
                    <a:pt x="57" y="0"/>
                  </a:cubicBezTo>
                  <a:cubicBezTo>
                    <a:pt x="88" y="0"/>
                    <a:pt x="114" y="26"/>
                    <a:pt x="114" y="57"/>
                  </a:cubicBezTo>
                  <a:cubicBezTo>
                    <a:pt x="114" y="57"/>
                    <a:pt x="114" y="57"/>
                    <a:pt x="114" y="57"/>
                  </a:cubicBezTo>
                  <a:cubicBezTo>
                    <a:pt x="114" y="88"/>
                    <a:pt x="88" y="113"/>
                    <a:pt x="57" y="113"/>
                  </a:cubicBezTo>
                  <a:cubicBezTo>
                    <a:pt x="26" y="113"/>
                    <a:pt x="0" y="88"/>
                    <a:pt x="0" y="57"/>
                  </a:cubicBezTo>
                </a:path>
              </a:pathLst>
            </a:custGeom>
            <a:noFill/>
            <a:ln w="3175" cap="rnd">
              <a:solidFill>
                <a:srgbClr val="000000"/>
              </a:solidFill>
              <a:round/>
              <a:headEnd/>
              <a:tailEnd/>
            </a:ln>
          </p:spPr>
          <p:txBody>
            <a:bodyPr/>
            <a:lstStyle/>
            <a:p>
              <a:endParaRPr lang="he-IL"/>
            </a:p>
          </p:txBody>
        </p:sp>
        <p:sp>
          <p:nvSpPr>
            <p:cNvPr id="13381" name="Rectangle 73"/>
            <p:cNvSpPr>
              <a:spLocks noChangeArrowheads="1"/>
            </p:cNvSpPr>
            <p:nvPr/>
          </p:nvSpPr>
          <p:spPr bwMode="auto">
            <a:xfrm>
              <a:off x="1594" y="2489"/>
              <a:ext cx="36" cy="77"/>
            </a:xfrm>
            <a:prstGeom prst="rect">
              <a:avLst/>
            </a:prstGeom>
            <a:noFill/>
            <a:ln w="9525">
              <a:noFill/>
              <a:miter lim="800000"/>
              <a:headEnd/>
              <a:tailEnd/>
            </a:ln>
          </p:spPr>
          <p:txBody>
            <a:bodyPr wrap="none" lIns="0" tIns="0" rIns="0" bIns="0">
              <a:spAutoFit/>
            </a:bodyPr>
            <a:lstStyle/>
            <a:p>
              <a:r>
                <a:rPr lang="en-US" sz="800" b="1">
                  <a:solidFill>
                    <a:srgbClr val="000000"/>
                  </a:solidFill>
                  <a:latin typeface="Times New Roman" pitchFamily="18" charset="0"/>
                </a:rPr>
                <a:t>+</a:t>
              </a:r>
              <a:endParaRPr lang="en-US"/>
            </a:p>
          </p:txBody>
        </p:sp>
        <p:sp>
          <p:nvSpPr>
            <p:cNvPr id="13382" name="Freeform 74"/>
            <p:cNvSpPr>
              <a:spLocks/>
            </p:cNvSpPr>
            <p:nvPr/>
          </p:nvSpPr>
          <p:spPr bwMode="auto">
            <a:xfrm>
              <a:off x="1511" y="2805"/>
              <a:ext cx="237" cy="203"/>
            </a:xfrm>
            <a:custGeom>
              <a:avLst/>
              <a:gdLst>
                <a:gd name="T0" fmla="*/ 0 w 454"/>
                <a:gd name="T1" fmla="*/ 193251445 h 453"/>
                <a:gd name="T2" fmla="*/ 305496935 w 454"/>
                <a:gd name="T3" fmla="*/ 0 h 453"/>
                <a:gd name="T4" fmla="*/ 305496935 w 454"/>
                <a:gd name="T5" fmla="*/ 193251445 h 453"/>
                <a:gd name="T6" fmla="*/ 305496935 w 454"/>
                <a:gd name="T7" fmla="*/ 193251445 h 453"/>
                <a:gd name="T8" fmla="*/ 305496935 w 454"/>
                <a:gd name="T9" fmla="*/ 193251445 h 453"/>
                <a:gd name="T10" fmla="*/ 0 w 454"/>
                <a:gd name="T11" fmla="*/ 193251445 h 453"/>
                <a:gd name="T12" fmla="*/ 0 60000 65536"/>
                <a:gd name="T13" fmla="*/ 0 60000 65536"/>
                <a:gd name="T14" fmla="*/ 0 60000 65536"/>
                <a:gd name="T15" fmla="*/ 0 60000 65536"/>
                <a:gd name="T16" fmla="*/ 0 60000 65536"/>
                <a:gd name="T17" fmla="*/ 0 60000 65536"/>
                <a:gd name="T18" fmla="*/ 0 w 454"/>
                <a:gd name="T19" fmla="*/ 0 h 453"/>
                <a:gd name="T20" fmla="*/ 454 w 454"/>
                <a:gd name="T21" fmla="*/ 453 h 453"/>
              </a:gdLst>
              <a:ahLst/>
              <a:cxnLst>
                <a:cxn ang="T12">
                  <a:pos x="T0" y="T1"/>
                </a:cxn>
                <a:cxn ang="T13">
                  <a:pos x="T2" y="T3"/>
                </a:cxn>
                <a:cxn ang="T14">
                  <a:pos x="T4" y="T5"/>
                </a:cxn>
                <a:cxn ang="T15">
                  <a:pos x="T6" y="T7"/>
                </a:cxn>
                <a:cxn ang="T16">
                  <a:pos x="T8" y="T9"/>
                </a:cxn>
                <a:cxn ang="T17">
                  <a:pos x="T10" y="T11"/>
                </a:cxn>
              </a:cxnLst>
              <a:rect l="T18" t="T19" r="T20" b="T21"/>
              <a:pathLst>
                <a:path w="454" h="453">
                  <a:moveTo>
                    <a:pt x="0" y="226"/>
                  </a:moveTo>
                  <a:cubicBezTo>
                    <a:pt x="0" y="101"/>
                    <a:pt x="102" y="0"/>
                    <a:pt x="227" y="0"/>
                  </a:cubicBezTo>
                  <a:cubicBezTo>
                    <a:pt x="352" y="0"/>
                    <a:pt x="454" y="101"/>
                    <a:pt x="454" y="226"/>
                  </a:cubicBezTo>
                  <a:cubicBezTo>
                    <a:pt x="454" y="226"/>
                    <a:pt x="454" y="226"/>
                    <a:pt x="454" y="226"/>
                  </a:cubicBezTo>
                  <a:cubicBezTo>
                    <a:pt x="454" y="352"/>
                    <a:pt x="352" y="453"/>
                    <a:pt x="227" y="453"/>
                  </a:cubicBezTo>
                  <a:cubicBezTo>
                    <a:pt x="102" y="453"/>
                    <a:pt x="0" y="352"/>
                    <a:pt x="0" y="226"/>
                  </a:cubicBezTo>
                </a:path>
              </a:pathLst>
            </a:custGeom>
            <a:solidFill>
              <a:srgbClr val="FFFFFF"/>
            </a:solidFill>
            <a:ln w="0">
              <a:solidFill>
                <a:srgbClr val="000000"/>
              </a:solidFill>
              <a:round/>
              <a:headEnd/>
              <a:tailEnd/>
            </a:ln>
          </p:spPr>
          <p:txBody>
            <a:bodyPr/>
            <a:lstStyle/>
            <a:p>
              <a:endParaRPr lang="he-IL"/>
            </a:p>
          </p:txBody>
        </p:sp>
        <p:sp>
          <p:nvSpPr>
            <p:cNvPr id="13383" name="Freeform 75"/>
            <p:cNvSpPr>
              <a:spLocks/>
            </p:cNvSpPr>
            <p:nvPr/>
          </p:nvSpPr>
          <p:spPr bwMode="auto">
            <a:xfrm>
              <a:off x="1511" y="2805"/>
              <a:ext cx="237" cy="203"/>
            </a:xfrm>
            <a:custGeom>
              <a:avLst/>
              <a:gdLst>
                <a:gd name="T0" fmla="*/ 0 w 114"/>
                <a:gd name="T1" fmla="*/ 2147483647 h 113"/>
                <a:gd name="T2" fmla="*/ 2147483647 w 114"/>
                <a:gd name="T3" fmla="*/ 0 h 113"/>
                <a:gd name="T4" fmla="*/ 2147483647 w 114"/>
                <a:gd name="T5" fmla="*/ 2147483647 h 113"/>
                <a:gd name="T6" fmla="*/ 2147483647 w 114"/>
                <a:gd name="T7" fmla="*/ 2147483647 h 113"/>
                <a:gd name="T8" fmla="*/ 2147483647 w 114"/>
                <a:gd name="T9" fmla="*/ 2147483647 h 113"/>
                <a:gd name="T10" fmla="*/ 0 w 114"/>
                <a:gd name="T11" fmla="*/ 2147483647 h 113"/>
                <a:gd name="T12" fmla="*/ 0 60000 65536"/>
                <a:gd name="T13" fmla="*/ 0 60000 65536"/>
                <a:gd name="T14" fmla="*/ 0 60000 65536"/>
                <a:gd name="T15" fmla="*/ 0 60000 65536"/>
                <a:gd name="T16" fmla="*/ 0 60000 65536"/>
                <a:gd name="T17" fmla="*/ 0 60000 65536"/>
                <a:gd name="T18" fmla="*/ 0 w 114"/>
                <a:gd name="T19" fmla="*/ 0 h 113"/>
                <a:gd name="T20" fmla="*/ 114 w 114"/>
                <a:gd name="T21" fmla="*/ 113 h 113"/>
              </a:gdLst>
              <a:ahLst/>
              <a:cxnLst>
                <a:cxn ang="T12">
                  <a:pos x="T0" y="T1"/>
                </a:cxn>
                <a:cxn ang="T13">
                  <a:pos x="T2" y="T3"/>
                </a:cxn>
                <a:cxn ang="T14">
                  <a:pos x="T4" y="T5"/>
                </a:cxn>
                <a:cxn ang="T15">
                  <a:pos x="T6" y="T7"/>
                </a:cxn>
                <a:cxn ang="T16">
                  <a:pos x="T8" y="T9"/>
                </a:cxn>
                <a:cxn ang="T17">
                  <a:pos x="T10" y="T11"/>
                </a:cxn>
              </a:cxnLst>
              <a:rect l="T18" t="T19" r="T20" b="T21"/>
              <a:pathLst>
                <a:path w="114" h="113">
                  <a:moveTo>
                    <a:pt x="0" y="56"/>
                  </a:moveTo>
                  <a:cubicBezTo>
                    <a:pt x="0" y="25"/>
                    <a:pt x="26" y="0"/>
                    <a:pt x="57" y="0"/>
                  </a:cubicBezTo>
                  <a:cubicBezTo>
                    <a:pt x="88" y="0"/>
                    <a:pt x="114" y="25"/>
                    <a:pt x="114" y="56"/>
                  </a:cubicBezTo>
                  <a:cubicBezTo>
                    <a:pt x="114" y="56"/>
                    <a:pt x="114" y="56"/>
                    <a:pt x="114" y="56"/>
                  </a:cubicBezTo>
                  <a:cubicBezTo>
                    <a:pt x="114" y="88"/>
                    <a:pt x="88" y="113"/>
                    <a:pt x="57" y="113"/>
                  </a:cubicBezTo>
                  <a:cubicBezTo>
                    <a:pt x="26" y="113"/>
                    <a:pt x="0" y="88"/>
                    <a:pt x="0" y="56"/>
                  </a:cubicBezTo>
                </a:path>
              </a:pathLst>
            </a:custGeom>
            <a:noFill/>
            <a:ln w="3175" cap="rnd">
              <a:solidFill>
                <a:srgbClr val="000000"/>
              </a:solidFill>
              <a:round/>
              <a:headEnd/>
              <a:tailEnd/>
            </a:ln>
          </p:spPr>
          <p:txBody>
            <a:bodyPr/>
            <a:lstStyle/>
            <a:p>
              <a:endParaRPr lang="he-IL"/>
            </a:p>
          </p:txBody>
        </p:sp>
        <p:sp>
          <p:nvSpPr>
            <p:cNvPr id="13384" name="Rectangle 76"/>
            <p:cNvSpPr>
              <a:spLocks noChangeArrowheads="1"/>
            </p:cNvSpPr>
            <p:nvPr/>
          </p:nvSpPr>
          <p:spPr bwMode="auto">
            <a:xfrm>
              <a:off x="1594" y="2834"/>
              <a:ext cx="36" cy="77"/>
            </a:xfrm>
            <a:prstGeom prst="rect">
              <a:avLst/>
            </a:prstGeom>
            <a:noFill/>
            <a:ln w="9525">
              <a:noFill/>
              <a:miter lim="800000"/>
              <a:headEnd/>
              <a:tailEnd/>
            </a:ln>
          </p:spPr>
          <p:txBody>
            <a:bodyPr wrap="none" lIns="0" tIns="0" rIns="0" bIns="0">
              <a:spAutoFit/>
            </a:bodyPr>
            <a:lstStyle/>
            <a:p>
              <a:r>
                <a:rPr lang="en-US" sz="800" b="1">
                  <a:solidFill>
                    <a:srgbClr val="000000"/>
                  </a:solidFill>
                  <a:latin typeface="Times New Roman" pitchFamily="18" charset="0"/>
                </a:rPr>
                <a:t>+</a:t>
              </a:r>
              <a:endParaRPr lang="en-US"/>
            </a:p>
          </p:txBody>
        </p:sp>
        <p:sp>
          <p:nvSpPr>
            <p:cNvPr id="13385" name="Freeform 77"/>
            <p:cNvSpPr>
              <a:spLocks/>
            </p:cNvSpPr>
            <p:nvPr/>
          </p:nvSpPr>
          <p:spPr bwMode="auto">
            <a:xfrm>
              <a:off x="2055" y="2092"/>
              <a:ext cx="236" cy="205"/>
            </a:xfrm>
            <a:custGeom>
              <a:avLst/>
              <a:gdLst>
                <a:gd name="T0" fmla="*/ 0 w 453"/>
                <a:gd name="T1" fmla="*/ 197707654 h 454"/>
                <a:gd name="T2" fmla="*/ 303648200 w 453"/>
                <a:gd name="T3" fmla="*/ 0 h 454"/>
                <a:gd name="T4" fmla="*/ 303648200 w 453"/>
                <a:gd name="T5" fmla="*/ 197707654 h 454"/>
                <a:gd name="T6" fmla="*/ 303648200 w 453"/>
                <a:gd name="T7" fmla="*/ 197707654 h 454"/>
                <a:gd name="T8" fmla="*/ 303648200 w 453"/>
                <a:gd name="T9" fmla="*/ 197707654 h 454"/>
                <a:gd name="T10" fmla="*/ 0 w 453"/>
                <a:gd name="T11" fmla="*/ 197707654 h 454"/>
                <a:gd name="T12" fmla="*/ 0 60000 65536"/>
                <a:gd name="T13" fmla="*/ 0 60000 65536"/>
                <a:gd name="T14" fmla="*/ 0 60000 65536"/>
                <a:gd name="T15" fmla="*/ 0 60000 65536"/>
                <a:gd name="T16" fmla="*/ 0 60000 65536"/>
                <a:gd name="T17" fmla="*/ 0 60000 65536"/>
                <a:gd name="T18" fmla="*/ 0 w 453"/>
                <a:gd name="T19" fmla="*/ 0 h 454"/>
                <a:gd name="T20" fmla="*/ 453 w 453"/>
                <a:gd name="T21" fmla="*/ 454 h 454"/>
              </a:gdLst>
              <a:ahLst/>
              <a:cxnLst>
                <a:cxn ang="T12">
                  <a:pos x="T0" y="T1"/>
                </a:cxn>
                <a:cxn ang="T13">
                  <a:pos x="T2" y="T3"/>
                </a:cxn>
                <a:cxn ang="T14">
                  <a:pos x="T4" y="T5"/>
                </a:cxn>
                <a:cxn ang="T15">
                  <a:pos x="T6" y="T7"/>
                </a:cxn>
                <a:cxn ang="T16">
                  <a:pos x="T8" y="T9"/>
                </a:cxn>
                <a:cxn ang="T17">
                  <a:pos x="T10" y="T11"/>
                </a:cxn>
              </a:cxnLst>
              <a:rect l="T18" t="T19" r="T20" b="T21"/>
              <a:pathLst>
                <a:path w="453" h="454">
                  <a:moveTo>
                    <a:pt x="0" y="227"/>
                  </a:moveTo>
                  <a:cubicBezTo>
                    <a:pt x="0" y="102"/>
                    <a:pt x="101" y="0"/>
                    <a:pt x="226" y="0"/>
                  </a:cubicBezTo>
                  <a:cubicBezTo>
                    <a:pt x="352" y="0"/>
                    <a:pt x="453" y="102"/>
                    <a:pt x="453" y="227"/>
                  </a:cubicBezTo>
                  <a:cubicBezTo>
                    <a:pt x="453" y="227"/>
                    <a:pt x="453" y="227"/>
                    <a:pt x="453" y="227"/>
                  </a:cubicBezTo>
                  <a:cubicBezTo>
                    <a:pt x="453" y="352"/>
                    <a:pt x="352" y="454"/>
                    <a:pt x="226" y="454"/>
                  </a:cubicBezTo>
                  <a:cubicBezTo>
                    <a:pt x="101" y="454"/>
                    <a:pt x="0" y="352"/>
                    <a:pt x="0" y="227"/>
                  </a:cubicBezTo>
                </a:path>
              </a:pathLst>
            </a:custGeom>
            <a:solidFill>
              <a:srgbClr val="FFFFFF"/>
            </a:solidFill>
            <a:ln w="0">
              <a:solidFill>
                <a:srgbClr val="000000"/>
              </a:solidFill>
              <a:round/>
              <a:headEnd/>
              <a:tailEnd/>
            </a:ln>
          </p:spPr>
          <p:txBody>
            <a:bodyPr/>
            <a:lstStyle/>
            <a:p>
              <a:endParaRPr lang="he-IL"/>
            </a:p>
          </p:txBody>
        </p:sp>
        <p:sp>
          <p:nvSpPr>
            <p:cNvPr id="13386" name="Freeform 78"/>
            <p:cNvSpPr>
              <a:spLocks/>
            </p:cNvSpPr>
            <p:nvPr/>
          </p:nvSpPr>
          <p:spPr bwMode="auto">
            <a:xfrm>
              <a:off x="2055" y="2092"/>
              <a:ext cx="236" cy="205"/>
            </a:xfrm>
            <a:custGeom>
              <a:avLst/>
              <a:gdLst>
                <a:gd name="T0" fmla="*/ 0 w 113"/>
                <a:gd name="T1" fmla="*/ 2147483647 h 114"/>
                <a:gd name="T2" fmla="*/ 2147483647 w 113"/>
                <a:gd name="T3" fmla="*/ 0 h 114"/>
                <a:gd name="T4" fmla="*/ 2147483647 w 113"/>
                <a:gd name="T5" fmla="*/ 2147483647 h 114"/>
                <a:gd name="T6" fmla="*/ 2147483647 w 113"/>
                <a:gd name="T7" fmla="*/ 2147483647 h 114"/>
                <a:gd name="T8" fmla="*/ 2147483647 w 113"/>
                <a:gd name="T9" fmla="*/ 2147483647 h 114"/>
                <a:gd name="T10" fmla="*/ 0 w 113"/>
                <a:gd name="T11" fmla="*/ 2147483647 h 114"/>
                <a:gd name="T12" fmla="*/ 0 60000 65536"/>
                <a:gd name="T13" fmla="*/ 0 60000 65536"/>
                <a:gd name="T14" fmla="*/ 0 60000 65536"/>
                <a:gd name="T15" fmla="*/ 0 60000 65536"/>
                <a:gd name="T16" fmla="*/ 0 60000 65536"/>
                <a:gd name="T17" fmla="*/ 0 60000 65536"/>
                <a:gd name="T18" fmla="*/ 0 w 113"/>
                <a:gd name="T19" fmla="*/ 0 h 114"/>
                <a:gd name="T20" fmla="*/ 113 w 113"/>
                <a:gd name="T21" fmla="*/ 114 h 114"/>
              </a:gdLst>
              <a:ahLst/>
              <a:cxnLst>
                <a:cxn ang="T12">
                  <a:pos x="T0" y="T1"/>
                </a:cxn>
                <a:cxn ang="T13">
                  <a:pos x="T2" y="T3"/>
                </a:cxn>
                <a:cxn ang="T14">
                  <a:pos x="T4" y="T5"/>
                </a:cxn>
                <a:cxn ang="T15">
                  <a:pos x="T6" y="T7"/>
                </a:cxn>
                <a:cxn ang="T16">
                  <a:pos x="T8" y="T9"/>
                </a:cxn>
                <a:cxn ang="T17">
                  <a:pos x="T10" y="T11"/>
                </a:cxn>
              </a:cxnLst>
              <a:rect l="T18" t="T19" r="T20" b="T21"/>
              <a:pathLst>
                <a:path w="113" h="114">
                  <a:moveTo>
                    <a:pt x="0" y="57"/>
                  </a:moveTo>
                  <a:cubicBezTo>
                    <a:pt x="0" y="26"/>
                    <a:pt x="25" y="0"/>
                    <a:pt x="56" y="0"/>
                  </a:cubicBezTo>
                  <a:cubicBezTo>
                    <a:pt x="88" y="0"/>
                    <a:pt x="113" y="26"/>
                    <a:pt x="113" y="57"/>
                  </a:cubicBezTo>
                  <a:cubicBezTo>
                    <a:pt x="113" y="57"/>
                    <a:pt x="113" y="57"/>
                    <a:pt x="113" y="57"/>
                  </a:cubicBezTo>
                  <a:cubicBezTo>
                    <a:pt x="113" y="88"/>
                    <a:pt x="88" y="114"/>
                    <a:pt x="56" y="114"/>
                  </a:cubicBezTo>
                  <a:cubicBezTo>
                    <a:pt x="25" y="114"/>
                    <a:pt x="0" y="88"/>
                    <a:pt x="0" y="57"/>
                  </a:cubicBezTo>
                </a:path>
              </a:pathLst>
            </a:custGeom>
            <a:noFill/>
            <a:ln w="3175" cap="rnd">
              <a:solidFill>
                <a:srgbClr val="000000"/>
              </a:solidFill>
              <a:round/>
              <a:headEnd/>
              <a:tailEnd/>
            </a:ln>
          </p:spPr>
          <p:txBody>
            <a:bodyPr/>
            <a:lstStyle/>
            <a:p>
              <a:endParaRPr lang="he-IL"/>
            </a:p>
          </p:txBody>
        </p:sp>
        <p:sp>
          <p:nvSpPr>
            <p:cNvPr id="13387" name="Rectangle 79"/>
            <p:cNvSpPr>
              <a:spLocks noChangeArrowheads="1"/>
            </p:cNvSpPr>
            <p:nvPr/>
          </p:nvSpPr>
          <p:spPr bwMode="auto">
            <a:xfrm>
              <a:off x="2134" y="2125"/>
              <a:ext cx="36" cy="77"/>
            </a:xfrm>
            <a:prstGeom prst="rect">
              <a:avLst/>
            </a:prstGeom>
            <a:noFill/>
            <a:ln w="9525">
              <a:noFill/>
              <a:miter lim="800000"/>
              <a:headEnd/>
              <a:tailEnd/>
            </a:ln>
          </p:spPr>
          <p:txBody>
            <a:bodyPr wrap="none" lIns="0" tIns="0" rIns="0" bIns="0">
              <a:spAutoFit/>
            </a:bodyPr>
            <a:lstStyle/>
            <a:p>
              <a:r>
                <a:rPr lang="en-US" sz="800" b="1">
                  <a:solidFill>
                    <a:srgbClr val="000000"/>
                  </a:solidFill>
                  <a:latin typeface="Times New Roman" pitchFamily="18" charset="0"/>
                </a:rPr>
                <a:t>+</a:t>
              </a:r>
              <a:endParaRPr lang="en-US"/>
            </a:p>
          </p:txBody>
        </p:sp>
        <p:sp>
          <p:nvSpPr>
            <p:cNvPr id="13388" name="Freeform 80"/>
            <p:cNvSpPr>
              <a:spLocks/>
            </p:cNvSpPr>
            <p:nvPr/>
          </p:nvSpPr>
          <p:spPr bwMode="auto">
            <a:xfrm>
              <a:off x="2055" y="2459"/>
              <a:ext cx="236" cy="202"/>
            </a:xfrm>
            <a:custGeom>
              <a:avLst/>
              <a:gdLst>
                <a:gd name="T0" fmla="*/ 0 w 453"/>
                <a:gd name="T1" fmla="*/ 190409640 h 453"/>
                <a:gd name="T2" fmla="*/ 303648200 w 453"/>
                <a:gd name="T3" fmla="*/ 0 h 453"/>
                <a:gd name="T4" fmla="*/ 303648200 w 453"/>
                <a:gd name="T5" fmla="*/ 190409640 h 453"/>
                <a:gd name="T6" fmla="*/ 303648200 w 453"/>
                <a:gd name="T7" fmla="*/ 190409640 h 453"/>
                <a:gd name="T8" fmla="*/ 303648200 w 453"/>
                <a:gd name="T9" fmla="*/ 190409640 h 453"/>
                <a:gd name="T10" fmla="*/ 0 w 453"/>
                <a:gd name="T11" fmla="*/ 190409640 h 453"/>
                <a:gd name="T12" fmla="*/ 0 60000 65536"/>
                <a:gd name="T13" fmla="*/ 0 60000 65536"/>
                <a:gd name="T14" fmla="*/ 0 60000 65536"/>
                <a:gd name="T15" fmla="*/ 0 60000 65536"/>
                <a:gd name="T16" fmla="*/ 0 60000 65536"/>
                <a:gd name="T17" fmla="*/ 0 60000 65536"/>
                <a:gd name="T18" fmla="*/ 0 w 453"/>
                <a:gd name="T19" fmla="*/ 0 h 453"/>
                <a:gd name="T20" fmla="*/ 453 w 453"/>
                <a:gd name="T21" fmla="*/ 453 h 453"/>
              </a:gdLst>
              <a:ahLst/>
              <a:cxnLst>
                <a:cxn ang="T12">
                  <a:pos x="T0" y="T1"/>
                </a:cxn>
                <a:cxn ang="T13">
                  <a:pos x="T2" y="T3"/>
                </a:cxn>
                <a:cxn ang="T14">
                  <a:pos x="T4" y="T5"/>
                </a:cxn>
                <a:cxn ang="T15">
                  <a:pos x="T6" y="T7"/>
                </a:cxn>
                <a:cxn ang="T16">
                  <a:pos x="T8" y="T9"/>
                </a:cxn>
                <a:cxn ang="T17">
                  <a:pos x="T10" y="T11"/>
                </a:cxn>
              </a:cxnLst>
              <a:rect l="T18" t="T19" r="T20" b="T21"/>
              <a:pathLst>
                <a:path w="453" h="453">
                  <a:moveTo>
                    <a:pt x="0" y="226"/>
                  </a:moveTo>
                  <a:cubicBezTo>
                    <a:pt x="0" y="101"/>
                    <a:pt x="101" y="0"/>
                    <a:pt x="226" y="0"/>
                  </a:cubicBezTo>
                  <a:cubicBezTo>
                    <a:pt x="352" y="0"/>
                    <a:pt x="453" y="101"/>
                    <a:pt x="453" y="226"/>
                  </a:cubicBezTo>
                  <a:cubicBezTo>
                    <a:pt x="453" y="226"/>
                    <a:pt x="453" y="226"/>
                    <a:pt x="453" y="226"/>
                  </a:cubicBezTo>
                  <a:cubicBezTo>
                    <a:pt x="453" y="352"/>
                    <a:pt x="352" y="453"/>
                    <a:pt x="226" y="453"/>
                  </a:cubicBezTo>
                  <a:cubicBezTo>
                    <a:pt x="101" y="453"/>
                    <a:pt x="0" y="352"/>
                    <a:pt x="0" y="226"/>
                  </a:cubicBezTo>
                </a:path>
              </a:pathLst>
            </a:custGeom>
            <a:solidFill>
              <a:srgbClr val="FFFFFF"/>
            </a:solidFill>
            <a:ln w="0">
              <a:solidFill>
                <a:srgbClr val="000000"/>
              </a:solidFill>
              <a:round/>
              <a:headEnd/>
              <a:tailEnd/>
            </a:ln>
          </p:spPr>
          <p:txBody>
            <a:bodyPr/>
            <a:lstStyle/>
            <a:p>
              <a:endParaRPr lang="he-IL"/>
            </a:p>
          </p:txBody>
        </p:sp>
        <p:sp>
          <p:nvSpPr>
            <p:cNvPr id="13389" name="Freeform 81"/>
            <p:cNvSpPr>
              <a:spLocks/>
            </p:cNvSpPr>
            <p:nvPr/>
          </p:nvSpPr>
          <p:spPr bwMode="auto">
            <a:xfrm>
              <a:off x="2055" y="2459"/>
              <a:ext cx="236" cy="202"/>
            </a:xfrm>
            <a:custGeom>
              <a:avLst/>
              <a:gdLst>
                <a:gd name="T0" fmla="*/ 0 w 113"/>
                <a:gd name="T1" fmla="*/ 2147483647 h 113"/>
                <a:gd name="T2" fmla="*/ 2147483647 w 113"/>
                <a:gd name="T3" fmla="*/ 0 h 113"/>
                <a:gd name="T4" fmla="*/ 2147483647 w 113"/>
                <a:gd name="T5" fmla="*/ 2147483647 h 113"/>
                <a:gd name="T6" fmla="*/ 2147483647 w 113"/>
                <a:gd name="T7" fmla="*/ 2147483647 h 113"/>
                <a:gd name="T8" fmla="*/ 2147483647 w 113"/>
                <a:gd name="T9" fmla="*/ 2147483647 h 113"/>
                <a:gd name="T10" fmla="*/ 0 w 113"/>
                <a:gd name="T11" fmla="*/ 2147483647 h 113"/>
                <a:gd name="T12" fmla="*/ 0 60000 65536"/>
                <a:gd name="T13" fmla="*/ 0 60000 65536"/>
                <a:gd name="T14" fmla="*/ 0 60000 65536"/>
                <a:gd name="T15" fmla="*/ 0 60000 65536"/>
                <a:gd name="T16" fmla="*/ 0 60000 65536"/>
                <a:gd name="T17" fmla="*/ 0 60000 65536"/>
                <a:gd name="T18" fmla="*/ 0 w 113"/>
                <a:gd name="T19" fmla="*/ 0 h 113"/>
                <a:gd name="T20" fmla="*/ 113 w 113"/>
                <a:gd name="T21" fmla="*/ 113 h 113"/>
              </a:gdLst>
              <a:ahLst/>
              <a:cxnLst>
                <a:cxn ang="T12">
                  <a:pos x="T0" y="T1"/>
                </a:cxn>
                <a:cxn ang="T13">
                  <a:pos x="T2" y="T3"/>
                </a:cxn>
                <a:cxn ang="T14">
                  <a:pos x="T4" y="T5"/>
                </a:cxn>
                <a:cxn ang="T15">
                  <a:pos x="T6" y="T7"/>
                </a:cxn>
                <a:cxn ang="T16">
                  <a:pos x="T8" y="T9"/>
                </a:cxn>
                <a:cxn ang="T17">
                  <a:pos x="T10" y="T11"/>
                </a:cxn>
              </a:cxnLst>
              <a:rect l="T18" t="T19" r="T20" b="T21"/>
              <a:pathLst>
                <a:path w="113" h="113">
                  <a:moveTo>
                    <a:pt x="0" y="57"/>
                  </a:moveTo>
                  <a:cubicBezTo>
                    <a:pt x="0" y="26"/>
                    <a:pt x="25" y="0"/>
                    <a:pt x="56" y="0"/>
                  </a:cubicBezTo>
                  <a:cubicBezTo>
                    <a:pt x="88" y="0"/>
                    <a:pt x="113" y="26"/>
                    <a:pt x="113" y="57"/>
                  </a:cubicBezTo>
                  <a:cubicBezTo>
                    <a:pt x="113" y="57"/>
                    <a:pt x="113" y="57"/>
                    <a:pt x="113" y="57"/>
                  </a:cubicBezTo>
                  <a:cubicBezTo>
                    <a:pt x="113" y="88"/>
                    <a:pt x="88" y="113"/>
                    <a:pt x="56" y="113"/>
                  </a:cubicBezTo>
                  <a:cubicBezTo>
                    <a:pt x="25" y="113"/>
                    <a:pt x="0" y="88"/>
                    <a:pt x="0" y="57"/>
                  </a:cubicBezTo>
                </a:path>
              </a:pathLst>
            </a:custGeom>
            <a:noFill/>
            <a:ln w="3175" cap="rnd">
              <a:solidFill>
                <a:srgbClr val="000000"/>
              </a:solidFill>
              <a:round/>
              <a:headEnd/>
              <a:tailEnd/>
            </a:ln>
          </p:spPr>
          <p:txBody>
            <a:bodyPr/>
            <a:lstStyle/>
            <a:p>
              <a:endParaRPr lang="he-IL"/>
            </a:p>
          </p:txBody>
        </p:sp>
        <p:sp>
          <p:nvSpPr>
            <p:cNvPr id="13390" name="Rectangle 82"/>
            <p:cNvSpPr>
              <a:spLocks noChangeArrowheads="1"/>
            </p:cNvSpPr>
            <p:nvPr/>
          </p:nvSpPr>
          <p:spPr bwMode="auto">
            <a:xfrm>
              <a:off x="2134" y="2489"/>
              <a:ext cx="36" cy="77"/>
            </a:xfrm>
            <a:prstGeom prst="rect">
              <a:avLst/>
            </a:prstGeom>
            <a:noFill/>
            <a:ln w="9525">
              <a:noFill/>
              <a:miter lim="800000"/>
              <a:headEnd/>
              <a:tailEnd/>
            </a:ln>
          </p:spPr>
          <p:txBody>
            <a:bodyPr wrap="none" lIns="0" tIns="0" rIns="0" bIns="0">
              <a:spAutoFit/>
            </a:bodyPr>
            <a:lstStyle/>
            <a:p>
              <a:r>
                <a:rPr lang="en-US" sz="800" b="1">
                  <a:solidFill>
                    <a:srgbClr val="000000"/>
                  </a:solidFill>
                  <a:latin typeface="Times New Roman" pitchFamily="18" charset="0"/>
                </a:rPr>
                <a:t>+</a:t>
              </a:r>
              <a:endParaRPr lang="en-US"/>
            </a:p>
          </p:txBody>
        </p:sp>
        <p:sp>
          <p:nvSpPr>
            <p:cNvPr id="13391" name="Freeform 83"/>
            <p:cNvSpPr>
              <a:spLocks/>
            </p:cNvSpPr>
            <p:nvPr/>
          </p:nvSpPr>
          <p:spPr bwMode="auto">
            <a:xfrm>
              <a:off x="2055" y="2805"/>
              <a:ext cx="236" cy="203"/>
            </a:xfrm>
            <a:custGeom>
              <a:avLst/>
              <a:gdLst>
                <a:gd name="T0" fmla="*/ 0 w 453"/>
                <a:gd name="T1" fmla="*/ 193251445 h 453"/>
                <a:gd name="T2" fmla="*/ 303648200 w 453"/>
                <a:gd name="T3" fmla="*/ 0 h 453"/>
                <a:gd name="T4" fmla="*/ 303648200 w 453"/>
                <a:gd name="T5" fmla="*/ 193251445 h 453"/>
                <a:gd name="T6" fmla="*/ 303648200 w 453"/>
                <a:gd name="T7" fmla="*/ 193251445 h 453"/>
                <a:gd name="T8" fmla="*/ 303648200 w 453"/>
                <a:gd name="T9" fmla="*/ 193251445 h 453"/>
                <a:gd name="T10" fmla="*/ 0 w 453"/>
                <a:gd name="T11" fmla="*/ 193251445 h 453"/>
                <a:gd name="T12" fmla="*/ 0 60000 65536"/>
                <a:gd name="T13" fmla="*/ 0 60000 65536"/>
                <a:gd name="T14" fmla="*/ 0 60000 65536"/>
                <a:gd name="T15" fmla="*/ 0 60000 65536"/>
                <a:gd name="T16" fmla="*/ 0 60000 65536"/>
                <a:gd name="T17" fmla="*/ 0 60000 65536"/>
                <a:gd name="T18" fmla="*/ 0 w 453"/>
                <a:gd name="T19" fmla="*/ 0 h 453"/>
                <a:gd name="T20" fmla="*/ 453 w 453"/>
                <a:gd name="T21" fmla="*/ 453 h 453"/>
              </a:gdLst>
              <a:ahLst/>
              <a:cxnLst>
                <a:cxn ang="T12">
                  <a:pos x="T0" y="T1"/>
                </a:cxn>
                <a:cxn ang="T13">
                  <a:pos x="T2" y="T3"/>
                </a:cxn>
                <a:cxn ang="T14">
                  <a:pos x="T4" y="T5"/>
                </a:cxn>
                <a:cxn ang="T15">
                  <a:pos x="T6" y="T7"/>
                </a:cxn>
                <a:cxn ang="T16">
                  <a:pos x="T8" y="T9"/>
                </a:cxn>
                <a:cxn ang="T17">
                  <a:pos x="T10" y="T11"/>
                </a:cxn>
              </a:cxnLst>
              <a:rect l="T18" t="T19" r="T20" b="T21"/>
              <a:pathLst>
                <a:path w="453" h="453">
                  <a:moveTo>
                    <a:pt x="0" y="226"/>
                  </a:moveTo>
                  <a:cubicBezTo>
                    <a:pt x="0" y="101"/>
                    <a:pt x="101" y="0"/>
                    <a:pt x="226" y="0"/>
                  </a:cubicBezTo>
                  <a:cubicBezTo>
                    <a:pt x="352" y="0"/>
                    <a:pt x="453" y="101"/>
                    <a:pt x="453" y="226"/>
                  </a:cubicBezTo>
                  <a:cubicBezTo>
                    <a:pt x="453" y="226"/>
                    <a:pt x="453" y="226"/>
                    <a:pt x="453" y="226"/>
                  </a:cubicBezTo>
                  <a:cubicBezTo>
                    <a:pt x="453" y="352"/>
                    <a:pt x="352" y="453"/>
                    <a:pt x="226" y="453"/>
                  </a:cubicBezTo>
                  <a:cubicBezTo>
                    <a:pt x="101" y="453"/>
                    <a:pt x="0" y="352"/>
                    <a:pt x="0" y="226"/>
                  </a:cubicBezTo>
                </a:path>
              </a:pathLst>
            </a:custGeom>
            <a:solidFill>
              <a:srgbClr val="FFFFFF"/>
            </a:solidFill>
            <a:ln w="0">
              <a:solidFill>
                <a:srgbClr val="000000"/>
              </a:solidFill>
              <a:round/>
              <a:headEnd/>
              <a:tailEnd/>
            </a:ln>
          </p:spPr>
          <p:txBody>
            <a:bodyPr/>
            <a:lstStyle/>
            <a:p>
              <a:endParaRPr lang="he-IL"/>
            </a:p>
          </p:txBody>
        </p:sp>
        <p:sp>
          <p:nvSpPr>
            <p:cNvPr id="13392" name="Freeform 84"/>
            <p:cNvSpPr>
              <a:spLocks/>
            </p:cNvSpPr>
            <p:nvPr/>
          </p:nvSpPr>
          <p:spPr bwMode="auto">
            <a:xfrm>
              <a:off x="2055" y="2805"/>
              <a:ext cx="236" cy="203"/>
            </a:xfrm>
            <a:custGeom>
              <a:avLst/>
              <a:gdLst>
                <a:gd name="T0" fmla="*/ 0 w 113"/>
                <a:gd name="T1" fmla="*/ 2147483647 h 113"/>
                <a:gd name="T2" fmla="*/ 2147483647 w 113"/>
                <a:gd name="T3" fmla="*/ 0 h 113"/>
                <a:gd name="T4" fmla="*/ 2147483647 w 113"/>
                <a:gd name="T5" fmla="*/ 2147483647 h 113"/>
                <a:gd name="T6" fmla="*/ 2147483647 w 113"/>
                <a:gd name="T7" fmla="*/ 2147483647 h 113"/>
                <a:gd name="T8" fmla="*/ 2147483647 w 113"/>
                <a:gd name="T9" fmla="*/ 2147483647 h 113"/>
                <a:gd name="T10" fmla="*/ 0 w 113"/>
                <a:gd name="T11" fmla="*/ 2147483647 h 113"/>
                <a:gd name="T12" fmla="*/ 0 60000 65536"/>
                <a:gd name="T13" fmla="*/ 0 60000 65536"/>
                <a:gd name="T14" fmla="*/ 0 60000 65536"/>
                <a:gd name="T15" fmla="*/ 0 60000 65536"/>
                <a:gd name="T16" fmla="*/ 0 60000 65536"/>
                <a:gd name="T17" fmla="*/ 0 60000 65536"/>
                <a:gd name="T18" fmla="*/ 0 w 113"/>
                <a:gd name="T19" fmla="*/ 0 h 113"/>
                <a:gd name="T20" fmla="*/ 113 w 113"/>
                <a:gd name="T21" fmla="*/ 113 h 113"/>
              </a:gdLst>
              <a:ahLst/>
              <a:cxnLst>
                <a:cxn ang="T12">
                  <a:pos x="T0" y="T1"/>
                </a:cxn>
                <a:cxn ang="T13">
                  <a:pos x="T2" y="T3"/>
                </a:cxn>
                <a:cxn ang="T14">
                  <a:pos x="T4" y="T5"/>
                </a:cxn>
                <a:cxn ang="T15">
                  <a:pos x="T6" y="T7"/>
                </a:cxn>
                <a:cxn ang="T16">
                  <a:pos x="T8" y="T9"/>
                </a:cxn>
                <a:cxn ang="T17">
                  <a:pos x="T10" y="T11"/>
                </a:cxn>
              </a:cxnLst>
              <a:rect l="T18" t="T19" r="T20" b="T21"/>
              <a:pathLst>
                <a:path w="113" h="113">
                  <a:moveTo>
                    <a:pt x="0" y="56"/>
                  </a:moveTo>
                  <a:cubicBezTo>
                    <a:pt x="0" y="25"/>
                    <a:pt x="25" y="0"/>
                    <a:pt x="56" y="0"/>
                  </a:cubicBezTo>
                  <a:cubicBezTo>
                    <a:pt x="88" y="0"/>
                    <a:pt x="113" y="25"/>
                    <a:pt x="113" y="56"/>
                  </a:cubicBezTo>
                  <a:cubicBezTo>
                    <a:pt x="113" y="56"/>
                    <a:pt x="113" y="56"/>
                    <a:pt x="113" y="56"/>
                  </a:cubicBezTo>
                  <a:cubicBezTo>
                    <a:pt x="113" y="88"/>
                    <a:pt x="88" y="113"/>
                    <a:pt x="56" y="113"/>
                  </a:cubicBezTo>
                  <a:cubicBezTo>
                    <a:pt x="25" y="113"/>
                    <a:pt x="0" y="88"/>
                    <a:pt x="0" y="56"/>
                  </a:cubicBezTo>
                </a:path>
              </a:pathLst>
            </a:custGeom>
            <a:noFill/>
            <a:ln w="3175" cap="rnd">
              <a:solidFill>
                <a:srgbClr val="000000"/>
              </a:solidFill>
              <a:round/>
              <a:headEnd/>
              <a:tailEnd/>
            </a:ln>
          </p:spPr>
          <p:txBody>
            <a:bodyPr/>
            <a:lstStyle/>
            <a:p>
              <a:endParaRPr lang="he-IL"/>
            </a:p>
          </p:txBody>
        </p:sp>
        <p:sp>
          <p:nvSpPr>
            <p:cNvPr id="13393" name="Rectangle 85"/>
            <p:cNvSpPr>
              <a:spLocks noChangeArrowheads="1"/>
            </p:cNvSpPr>
            <p:nvPr/>
          </p:nvSpPr>
          <p:spPr bwMode="auto">
            <a:xfrm>
              <a:off x="2134" y="2834"/>
              <a:ext cx="36" cy="77"/>
            </a:xfrm>
            <a:prstGeom prst="rect">
              <a:avLst/>
            </a:prstGeom>
            <a:noFill/>
            <a:ln w="9525">
              <a:noFill/>
              <a:miter lim="800000"/>
              <a:headEnd/>
              <a:tailEnd/>
            </a:ln>
          </p:spPr>
          <p:txBody>
            <a:bodyPr wrap="none" lIns="0" tIns="0" rIns="0" bIns="0">
              <a:spAutoFit/>
            </a:bodyPr>
            <a:lstStyle/>
            <a:p>
              <a:r>
                <a:rPr lang="en-US" sz="800" b="1">
                  <a:solidFill>
                    <a:srgbClr val="000000"/>
                  </a:solidFill>
                  <a:latin typeface="Times New Roman" pitchFamily="18" charset="0"/>
                </a:rPr>
                <a:t>+</a:t>
              </a:r>
              <a:endParaRPr lang="en-US"/>
            </a:p>
          </p:txBody>
        </p:sp>
        <p:sp>
          <p:nvSpPr>
            <p:cNvPr id="13394" name="Freeform 86"/>
            <p:cNvSpPr>
              <a:spLocks/>
            </p:cNvSpPr>
            <p:nvPr/>
          </p:nvSpPr>
          <p:spPr bwMode="auto">
            <a:xfrm>
              <a:off x="2645" y="2092"/>
              <a:ext cx="236" cy="205"/>
            </a:xfrm>
            <a:custGeom>
              <a:avLst/>
              <a:gdLst>
                <a:gd name="T0" fmla="*/ 0 w 454"/>
                <a:gd name="T1" fmla="*/ 197707654 h 454"/>
                <a:gd name="T2" fmla="*/ 301645962 w 454"/>
                <a:gd name="T3" fmla="*/ 0 h 454"/>
                <a:gd name="T4" fmla="*/ 301645962 w 454"/>
                <a:gd name="T5" fmla="*/ 197707654 h 454"/>
                <a:gd name="T6" fmla="*/ 301645962 w 454"/>
                <a:gd name="T7" fmla="*/ 197707654 h 454"/>
                <a:gd name="T8" fmla="*/ 301645962 w 454"/>
                <a:gd name="T9" fmla="*/ 197707654 h 454"/>
                <a:gd name="T10" fmla="*/ 0 w 454"/>
                <a:gd name="T11" fmla="*/ 197707654 h 454"/>
                <a:gd name="T12" fmla="*/ 0 60000 65536"/>
                <a:gd name="T13" fmla="*/ 0 60000 65536"/>
                <a:gd name="T14" fmla="*/ 0 60000 65536"/>
                <a:gd name="T15" fmla="*/ 0 60000 65536"/>
                <a:gd name="T16" fmla="*/ 0 60000 65536"/>
                <a:gd name="T17" fmla="*/ 0 60000 65536"/>
                <a:gd name="T18" fmla="*/ 0 w 454"/>
                <a:gd name="T19" fmla="*/ 0 h 454"/>
                <a:gd name="T20" fmla="*/ 454 w 454"/>
                <a:gd name="T21" fmla="*/ 454 h 454"/>
              </a:gdLst>
              <a:ahLst/>
              <a:cxnLst>
                <a:cxn ang="T12">
                  <a:pos x="T0" y="T1"/>
                </a:cxn>
                <a:cxn ang="T13">
                  <a:pos x="T2" y="T3"/>
                </a:cxn>
                <a:cxn ang="T14">
                  <a:pos x="T4" y="T5"/>
                </a:cxn>
                <a:cxn ang="T15">
                  <a:pos x="T6" y="T7"/>
                </a:cxn>
                <a:cxn ang="T16">
                  <a:pos x="T8" y="T9"/>
                </a:cxn>
                <a:cxn ang="T17">
                  <a:pos x="T10" y="T11"/>
                </a:cxn>
              </a:cxnLst>
              <a:rect l="T18" t="T19" r="T20" b="T21"/>
              <a:pathLst>
                <a:path w="454" h="454">
                  <a:moveTo>
                    <a:pt x="0" y="227"/>
                  </a:moveTo>
                  <a:cubicBezTo>
                    <a:pt x="0" y="102"/>
                    <a:pt x="102" y="0"/>
                    <a:pt x="227" y="0"/>
                  </a:cubicBezTo>
                  <a:cubicBezTo>
                    <a:pt x="352" y="0"/>
                    <a:pt x="454" y="102"/>
                    <a:pt x="454" y="227"/>
                  </a:cubicBezTo>
                  <a:cubicBezTo>
                    <a:pt x="454" y="227"/>
                    <a:pt x="454" y="227"/>
                    <a:pt x="454" y="227"/>
                  </a:cubicBezTo>
                  <a:cubicBezTo>
                    <a:pt x="454" y="352"/>
                    <a:pt x="352" y="454"/>
                    <a:pt x="227" y="454"/>
                  </a:cubicBezTo>
                  <a:cubicBezTo>
                    <a:pt x="102" y="454"/>
                    <a:pt x="0" y="352"/>
                    <a:pt x="0" y="227"/>
                  </a:cubicBezTo>
                </a:path>
              </a:pathLst>
            </a:custGeom>
            <a:solidFill>
              <a:srgbClr val="FFFFFF"/>
            </a:solidFill>
            <a:ln w="0">
              <a:solidFill>
                <a:srgbClr val="000000"/>
              </a:solidFill>
              <a:round/>
              <a:headEnd/>
              <a:tailEnd/>
            </a:ln>
          </p:spPr>
          <p:txBody>
            <a:bodyPr/>
            <a:lstStyle/>
            <a:p>
              <a:endParaRPr lang="he-IL"/>
            </a:p>
          </p:txBody>
        </p:sp>
        <p:sp>
          <p:nvSpPr>
            <p:cNvPr id="13395" name="Freeform 87"/>
            <p:cNvSpPr>
              <a:spLocks/>
            </p:cNvSpPr>
            <p:nvPr/>
          </p:nvSpPr>
          <p:spPr bwMode="auto">
            <a:xfrm>
              <a:off x="2645" y="2092"/>
              <a:ext cx="236" cy="205"/>
            </a:xfrm>
            <a:custGeom>
              <a:avLst/>
              <a:gdLst>
                <a:gd name="T0" fmla="*/ 0 w 113"/>
                <a:gd name="T1" fmla="*/ 2147483647 h 114"/>
                <a:gd name="T2" fmla="*/ 2147483647 w 113"/>
                <a:gd name="T3" fmla="*/ 0 h 114"/>
                <a:gd name="T4" fmla="*/ 2147483647 w 113"/>
                <a:gd name="T5" fmla="*/ 2147483647 h 114"/>
                <a:gd name="T6" fmla="*/ 2147483647 w 113"/>
                <a:gd name="T7" fmla="*/ 2147483647 h 114"/>
                <a:gd name="T8" fmla="*/ 2147483647 w 113"/>
                <a:gd name="T9" fmla="*/ 2147483647 h 114"/>
                <a:gd name="T10" fmla="*/ 0 w 113"/>
                <a:gd name="T11" fmla="*/ 2147483647 h 114"/>
                <a:gd name="T12" fmla="*/ 0 60000 65536"/>
                <a:gd name="T13" fmla="*/ 0 60000 65536"/>
                <a:gd name="T14" fmla="*/ 0 60000 65536"/>
                <a:gd name="T15" fmla="*/ 0 60000 65536"/>
                <a:gd name="T16" fmla="*/ 0 60000 65536"/>
                <a:gd name="T17" fmla="*/ 0 60000 65536"/>
                <a:gd name="T18" fmla="*/ 0 w 113"/>
                <a:gd name="T19" fmla="*/ 0 h 114"/>
                <a:gd name="T20" fmla="*/ 113 w 113"/>
                <a:gd name="T21" fmla="*/ 114 h 114"/>
              </a:gdLst>
              <a:ahLst/>
              <a:cxnLst>
                <a:cxn ang="T12">
                  <a:pos x="T0" y="T1"/>
                </a:cxn>
                <a:cxn ang="T13">
                  <a:pos x="T2" y="T3"/>
                </a:cxn>
                <a:cxn ang="T14">
                  <a:pos x="T4" y="T5"/>
                </a:cxn>
                <a:cxn ang="T15">
                  <a:pos x="T6" y="T7"/>
                </a:cxn>
                <a:cxn ang="T16">
                  <a:pos x="T8" y="T9"/>
                </a:cxn>
                <a:cxn ang="T17">
                  <a:pos x="T10" y="T11"/>
                </a:cxn>
              </a:cxnLst>
              <a:rect l="T18" t="T19" r="T20" b="T21"/>
              <a:pathLst>
                <a:path w="113" h="114">
                  <a:moveTo>
                    <a:pt x="0" y="57"/>
                  </a:moveTo>
                  <a:cubicBezTo>
                    <a:pt x="0" y="26"/>
                    <a:pt x="25" y="0"/>
                    <a:pt x="56" y="0"/>
                  </a:cubicBezTo>
                  <a:cubicBezTo>
                    <a:pt x="88" y="0"/>
                    <a:pt x="113" y="26"/>
                    <a:pt x="113" y="57"/>
                  </a:cubicBezTo>
                  <a:cubicBezTo>
                    <a:pt x="113" y="57"/>
                    <a:pt x="113" y="57"/>
                    <a:pt x="113" y="57"/>
                  </a:cubicBezTo>
                  <a:cubicBezTo>
                    <a:pt x="113" y="88"/>
                    <a:pt x="88" y="114"/>
                    <a:pt x="56" y="114"/>
                  </a:cubicBezTo>
                  <a:cubicBezTo>
                    <a:pt x="25" y="114"/>
                    <a:pt x="0" y="88"/>
                    <a:pt x="0" y="57"/>
                  </a:cubicBezTo>
                </a:path>
              </a:pathLst>
            </a:custGeom>
            <a:noFill/>
            <a:ln w="3175" cap="rnd">
              <a:solidFill>
                <a:srgbClr val="000000"/>
              </a:solidFill>
              <a:round/>
              <a:headEnd/>
              <a:tailEnd/>
            </a:ln>
          </p:spPr>
          <p:txBody>
            <a:bodyPr/>
            <a:lstStyle/>
            <a:p>
              <a:endParaRPr lang="he-IL"/>
            </a:p>
          </p:txBody>
        </p:sp>
        <p:sp>
          <p:nvSpPr>
            <p:cNvPr id="13396" name="Rectangle 88"/>
            <p:cNvSpPr>
              <a:spLocks noChangeArrowheads="1"/>
            </p:cNvSpPr>
            <p:nvPr/>
          </p:nvSpPr>
          <p:spPr bwMode="auto">
            <a:xfrm>
              <a:off x="2728" y="2125"/>
              <a:ext cx="36" cy="77"/>
            </a:xfrm>
            <a:prstGeom prst="rect">
              <a:avLst/>
            </a:prstGeom>
            <a:noFill/>
            <a:ln w="9525">
              <a:noFill/>
              <a:miter lim="800000"/>
              <a:headEnd/>
              <a:tailEnd/>
            </a:ln>
          </p:spPr>
          <p:txBody>
            <a:bodyPr wrap="none" lIns="0" tIns="0" rIns="0" bIns="0">
              <a:spAutoFit/>
            </a:bodyPr>
            <a:lstStyle/>
            <a:p>
              <a:r>
                <a:rPr lang="en-US" sz="800" b="1">
                  <a:solidFill>
                    <a:srgbClr val="000000"/>
                  </a:solidFill>
                  <a:latin typeface="Times New Roman" pitchFamily="18" charset="0"/>
                </a:rPr>
                <a:t>+</a:t>
              </a:r>
              <a:endParaRPr lang="en-US"/>
            </a:p>
          </p:txBody>
        </p:sp>
        <p:sp>
          <p:nvSpPr>
            <p:cNvPr id="13397" name="Freeform 89"/>
            <p:cNvSpPr>
              <a:spLocks/>
            </p:cNvSpPr>
            <p:nvPr/>
          </p:nvSpPr>
          <p:spPr bwMode="auto">
            <a:xfrm>
              <a:off x="2645" y="2459"/>
              <a:ext cx="236" cy="202"/>
            </a:xfrm>
            <a:custGeom>
              <a:avLst/>
              <a:gdLst>
                <a:gd name="T0" fmla="*/ 0 w 454"/>
                <a:gd name="T1" fmla="*/ 190409640 h 453"/>
                <a:gd name="T2" fmla="*/ 301645962 w 454"/>
                <a:gd name="T3" fmla="*/ 0 h 453"/>
                <a:gd name="T4" fmla="*/ 301645962 w 454"/>
                <a:gd name="T5" fmla="*/ 190409640 h 453"/>
                <a:gd name="T6" fmla="*/ 301645962 w 454"/>
                <a:gd name="T7" fmla="*/ 190409640 h 453"/>
                <a:gd name="T8" fmla="*/ 301645962 w 454"/>
                <a:gd name="T9" fmla="*/ 190409640 h 453"/>
                <a:gd name="T10" fmla="*/ 0 w 454"/>
                <a:gd name="T11" fmla="*/ 190409640 h 453"/>
                <a:gd name="T12" fmla="*/ 0 60000 65536"/>
                <a:gd name="T13" fmla="*/ 0 60000 65536"/>
                <a:gd name="T14" fmla="*/ 0 60000 65536"/>
                <a:gd name="T15" fmla="*/ 0 60000 65536"/>
                <a:gd name="T16" fmla="*/ 0 60000 65536"/>
                <a:gd name="T17" fmla="*/ 0 60000 65536"/>
                <a:gd name="T18" fmla="*/ 0 w 454"/>
                <a:gd name="T19" fmla="*/ 0 h 453"/>
                <a:gd name="T20" fmla="*/ 454 w 454"/>
                <a:gd name="T21" fmla="*/ 453 h 453"/>
              </a:gdLst>
              <a:ahLst/>
              <a:cxnLst>
                <a:cxn ang="T12">
                  <a:pos x="T0" y="T1"/>
                </a:cxn>
                <a:cxn ang="T13">
                  <a:pos x="T2" y="T3"/>
                </a:cxn>
                <a:cxn ang="T14">
                  <a:pos x="T4" y="T5"/>
                </a:cxn>
                <a:cxn ang="T15">
                  <a:pos x="T6" y="T7"/>
                </a:cxn>
                <a:cxn ang="T16">
                  <a:pos x="T8" y="T9"/>
                </a:cxn>
                <a:cxn ang="T17">
                  <a:pos x="T10" y="T11"/>
                </a:cxn>
              </a:cxnLst>
              <a:rect l="T18" t="T19" r="T20" b="T21"/>
              <a:pathLst>
                <a:path w="454" h="453">
                  <a:moveTo>
                    <a:pt x="0" y="226"/>
                  </a:moveTo>
                  <a:cubicBezTo>
                    <a:pt x="0" y="101"/>
                    <a:pt x="102" y="0"/>
                    <a:pt x="227" y="0"/>
                  </a:cubicBezTo>
                  <a:cubicBezTo>
                    <a:pt x="352" y="0"/>
                    <a:pt x="454" y="101"/>
                    <a:pt x="454" y="226"/>
                  </a:cubicBezTo>
                  <a:cubicBezTo>
                    <a:pt x="454" y="226"/>
                    <a:pt x="454" y="226"/>
                    <a:pt x="454" y="226"/>
                  </a:cubicBezTo>
                  <a:cubicBezTo>
                    <a:pt x="454" y="352"/>
                    <a:pt x="352" y="453"/>
                    <a:pt x="227" y="453"/>
                  </a:cubicBezTo>
                  <a:cubicBezTo>
                    <a:pt x="102" y="453"/>
                    <a:pt x="0" y="352"/>
                    <a:pt x="0" y="226"/>
                  </a:cubicBezTo>
                </a:path>
              </a:pathLst>
            </a:custGeom>
            <a:solidFill>
              <a:srgbClr val="FFFFFF"/>
            </a:solidFill>
            <a:ln w="0">
              <a:solidFill>
                <a:srgbClr val="000000"/>
              </a:solidFill>
              <a:round/>
              <a:headEnd/>
              <a:tailEnd/>
            </a:ln>
          </p:spPr>
          <p:txBody>
            <a:bodyPr/>
            <a:lstStyle/>
            <a:p>
              <a:endParaRPr lang="he-IL"/>
            </a:p>
          </p:txBody>
        </p:sp>
        <p:sp>
          <p:nvSpPr>
            <p:cNvPr id="13398" name="Freeform 90"/>
            <p:cNvSpPr>
              <a:spLocks/>
            </p:cNvSpPr>
            <p:nvPr/>
          </p:nvSpPr>
          <p:spPr bwMode="auto">
            <a:xfrm>
              <a:off x="2645" y="2459"/>
              <a:ext cx="236" cy="202"/>
            </a:xfrm>
            <a:custGeom>
              <a:avLst/>
              <a:gdLst>
                <a:gd name="T0" fmla="*/ 0 w 113"/>
                <a:gd name="T1" fmla="*/ 2147483647 h 113"/>
                <a:gd name="T2" fmla="*/ 2147483647 w 113"/>
                <a:gd name="T3" fmla="*/ 0 h 113"/>
                <a:gd name="T4" fmla="*/ 2147483647 w 113"/>
                <a:gd name="T5" fmla="*/ 2147483647 h 113"/>
                <a:gd name="T6" fmla="*/ 2147483647 w 113"/>
                <a:gd name="T7" fmla="*/ 2147483647 h 113"/>
                <a:gd name="T8" fmla="*/ 2147483647 w 113"/>
                <a:gd name="T9" fmla="*/ 2147483647 h 113"/>
                <a:gd name="T10" fmla="*/ 0 w 113"/>
                <a:gd name="T11" fmla="*/ 2147483647 h 113"/>
                <a:gd name="T12" fmla="*/ 0 60000 65536"/>
                <a:gd name="T13" fmla="*/ 0 60000 65536"/>
                <a:gd name="T14" fmla="*/ 0 60000 65536"/>
                <a:gd name="T15" fmla="*/ 0 60000 65536"/>
                <a:gd name="T16" fmla="*/ 0 60000 65536"/>
                <a:gd name="T17" fmla="*/ 0 60000 65536"/>
                <a:gd name="T18" fmla="*/ 0 w 113"/>
                <a:gd name="T19" fmla="*/ 0 h 113"/>
                <a:gd name="T20" fmla="*/ 113 w 113"/>
                <a:gd name="T21" fmla="*/ 113 h 113"/>
              </a:gdLst>
              <a:ahLst/>
              <a:cxnLst>
                <a:cxn ang="T12">
                  <a:pos x="T0" y="T1"/>
                </a:cxn>
                <a:cxn ang="T13">
                  <a:pos x="T2" y="T3"/>
                </a:cxn>
                <a:cxn ang="T14">
                  <a:pos x="T4" y="T5"/>
                </a:cxn>
                <a:cxn ang="T15">
                  <a:pos x="T6" y="T7"/>
                </a:cxn>
                <a:cxn ang="T16">
                  <a:pos x="T8" y="T9"/>
                </a:cxn>
                <a:cxn ang="T17">
                  <a:pos x="T10" y="T11"/>
                </a:cxn>
              </a:cxnLst>
              <a:rect l="T18" t="T19" r="T20" b="T21"/>
              <a:pathLst>
                <a:path w="113" h="113">
                  <a:moveTo>
                    <a:pt x="0" y="57"/>
                  </a:moveTo>
                  <a:cubicBezTo>
                    <a:pt x="0" y="26"/>
                    <a:pt x="25" y="0"/>
                    <a:pt x="56" y="0"/>
                  </a:cubicBezTo>
                  <a:cubicBezTo>
                    <a:pt x="88" y="0"/>
                    <a:pt x="113" y="26"/>
                    <a:pt x="113" y="57"/>
                  </a:cubicBezTo>
                  <a:cubicBezTo>
                    <a:pt x="113" y="57"/>
                    <a:pt x="113" y="57"/>
                    <a:pt x="113" y="57"/>
                  </a:cubicBezTo>
                  <a:cubicBezTo>
                    <a:pt x="113" y="88"/>
                    <a:pt x="88" y="113"/>
                    <a:pt x="56" y="113"/>
                  </a:cubicBezTo>
                  <a:cubicBezTo>
                    <a:pt x="25" y="113"/>
                    <a:pt x="0" y="88"/>
                    <a:pt x="0" y="57"/>
                  </a:cubicBezTo>
                </a:path>
              </a:pathLst>
            </a:custGeom>
            <a:noFill/>
            <a:ln w="3175" cap="rnd">
              <a:solidFill>
                <a:srgbClr val="000000"/>
              </a:solidFill>
              <a:round/>
              <a:headEnd/>
              <a:tailEnd/>
            </a:ln>
          </p:spPr>
          <p:txBody>
            <a:bodyPr/>
            <a:lstStyle/>
            <a:p>
              <a:endParaRPr lang="he-IL"/>
            </a:p>
          </p:txBody>
        </p:sp>
        <p:sp>
          <p:nvSpPr>
            <p:cNvPr id="13399" name="Rectangle 91"/>
            <p:cNvSpPr>
              <a:spLocks noChangeArrowheads="1"/>
            </p:cNvSpPr>
            <p:nvPr/>
          </p:nvSpPr>
          <p:spPr bwMode="auto">
            <a:xfrm>
              <a:off x="2728" y="2489"/>
              <a:ext cx="36" cy="77"/>
            </a:xfrm>
            <a:prstGeom prst="rect">
              <a:avLst/>
            </a:prstGeom>
            <a:noFill/>
            <a:ln w="9525">
              <a:noFill/>
              <a:miter lim="800000"/>
              <a:headEnd/>
              <a:tailEnd/>
            </a:ln>
          </p:spPr>
          <p:txBody>
            <a:bodyPr wrap="none" lIns="0" tIns="0" rIns="0" bIns="0">
              <a:spAutoFit/>
            </a:bodyPr>
            <a:lstStyle/>
            <a:p>
              <a:r>
                <a:rPr lang="en-US" sz="800" b="1">
                  <a:solidFill>
                    <a:srgbClr val="000000"/>
                  </a:solidFill>
                  <a:latin typeface="Times New Roman" pitchFamily="18" charset="0"/>
                </a:rPr>
                <a:t>+</a:t>
              </a:r>
              <a:endParaRPr lang="en-US"/>
            </a:p>
          </p:txBody>
        </p:sp>
        <p:sp>
          <p:nvSpPr>
            <p:cNvPr id="13400" name="Freeform 92"/>
            <p:cNvSpPr>
              <a:spLocks/>
            </p:cNvSpPr>
            <p:nvPr/>
          </p:nvSpPr>
          <p:spPr bwMode="auto">
            <a:xfrm>
              <a:off x="2645" y="2805"/>
              <a:ext cx="236" cy="203"/>
            </a:xfrm>
            <a:custGeom>
              <a:avLst/>
              <a:gdLst>
                <a:gd name="T0" fmla="*/ 0 w 454"/>
                <a:gd name="T1" fmla="*/ 193251445 h 453"/>
                <a:gd name="T2" fmla="*/ 301645962 w 454"/>
                <a:gd name="T3" fmla="*/ 0 h 453"/>
                <a:gd name="T4" fmla="*/ 301645962 w 454"/>
                <a:gd name="T5" fmla="*/ 193251445 h 453"/>
                <a:gd name="T6" fmla="*/ 301645962 w 454"/>
                <a:gd name="T7" fmla="*/ 193251445 h 453"/>
                <a:gd name="T8" fmla="*/ 301645962 w 454"/>
                <a:gd name="T9" fmla="*/ 193251445 h 453"/>
                <a:gd name="T10" fmla="*/ 0 w 454"/>
                <a:gd name="T11" fmla="*/ 193251445 h 453"/>
                <a:gd name="T12" fmla="*/ 0 60000 65536"/>
                <a:gd name="T13" fmla="*/ 0 60000 65536"/>
                <a:gd name="T14" fmla="*/ 0 60000 65536"/>
                <a:gd name="T15" fmla="*/ 0 60000 65536"/>
                <a:gd name="T16" fmla="*/ 0 60000 65536"/>
                <a:gd name="T17" fmla="*/ 0 60000 65536"/>
                <a:gd name="T18" fmla="*/ 0 w 454"/>
                <a:gd name="T19" fmla="*/ 0 h 453"/>
                <a:gd name="T20" fmla="*/ 454 w 454"/>
                <a:gd name="T21" fmla="*/ 453 h 453"/>
              </a:gdLst>
              <a:ahLst/>
              <a:cxnLst>
                <a:cxn ang="T12">
                  <a:pos x="T0" y="T1"/>
                </a:cxn>
                <a:cxn ang="T13">
                  <a:pos x="T2" y="T3"/>
                </a:cxn>
                <a:cxn ang="T14">
                  <a:pos x="T4" y="T5"/>
                </a:cxn>
                <a:cxn ang="T15">
                  <a:pos x="T6" y="T7"/>
                </a:cxn>
                <a:cxn ang="T16">
                  <a:pos x="T8" y="T9"/>
                </a:cxn>
                <a:cxn ang="T17">
                  <a:pos x="T10" y="T11"/>
                </a:cxn>
              </a:cxnLst>
              <a:rect l="T18" t="T19" r="T20" b="T21"/>
              <a:pathLst>
                <a:path w="454" h="453">
                  <a:moveTo>
                    <a:pt x="0" y="226"/>
                  </a:moveTo>
                  <a:cubicBezTo>
                    <a:pt x="0" y="101"/>
                    <a:pt x="102" y="0"/>
                    <a:pt x="227" y="0"/>
                  </a:cubicBezTo>
                  <a:cubicBezTo>
                    <a:pt x="352" y="0"/>
                    <a:pt x="454" y="101"/>
                    <a:pt x="454" y="226"/>
                  </a:cubicBezTo>
                  <a:cubicBezTo>
                    <a:pt x="454" y="226"/>
                    <a:pt x="454" y="226"/>
                    <a:pt x="454" y="226"/>
                  </a:cubicBezTo>
                  <a:cubicBezTo>
                    <a:pt x="454" y="352"/>
                    <a:pt x="352" y="453"/>
                    <a:pt x="227" y="453"/>
                  </a:cubicBezTo>
                  <a:cubicBezTo>
                    <a:pt x="102" y="453"/>
                    <a:pt x="0" y="352"/>
                    <a:pt x="0" y="226"/>
                  </a:cubicBezTo>
                </a:path>
              </a:pathLst>
            </a:custGeom>
            <a:solidFill>
              <a:srgbClr val="FFFFFF"/>
            </a:solidFill>
            <a:ln w="0">
              <a:solidFill>
                <a:srgbClr val="000000"/>
              </a:solidFill>
              <a:round/>
              <a:headEnd/>
              <a:tailEnd/>
            </a:ln>
          </p:spPr>
          <p:txBody>
            <a:bodyPr/>
            <a:lstStyle/>
            <a:p>
              <a:endParaRPr lang="he-IL"/>
            </a:p>
          </p:txBody>
        </p:sp>
        <p:sp>
          <p:nvSpPr>
            <p:cNvPr id="13401" name="Freeform 93"/>
            <p:cNvSpPr>
              <a:spLocks/>
            </p:cNvSpPr>
            <p:nvPr/>
          </p:nvSpPr>
          <p:spPr bwMode="auto">
            <a:xfrm>
              <a:off x="2645" y="2805"/>
              <a:ext cx="236" cy="203"/>
            </a:xfrm>
            <a:custGeom>
              <a:avLst/>
              <a:gdLst>
                <a:gd name="T0" fmla="*/ 0 w 113"/>
                <a:gd name="T1" fmla="*/ 2147483647 h 113"/>
                <a:gd name="T2" fmla="*/ 2147483647 w 113"/>
                <a:gd name="T3" fmla="*/ 0 h 113"/>
                <a:gd name="T4" fmla="*/ 2147483647 w 113"/>
                <a:gd name="T5" fmla="*/ 2147483647 h 113"/>
                <a:gd name="T6" fmla="*/ 2147483647 w 113"/>
                <a:gd name="T7" fmla="*/ 2147483647 h 113"/>
                <a:gd name="T8" fmla="*/ 2147483647 w 113"/>
                <a:gd name="T9" fmla="*/ 2147483647 h 113"/>
                <a:gd name="T10" fmla="*/ 0 w 113"/>
                <a:gd name="T11" fmla="*/ 2147483647 h 113"/>
                <a:gd name="T12" fmla="*/ 0 60000 65536"/>
                <a:gd name="T13" fmla="*/ 0 60000 65536"/>
                <a:gd name="T14" fmla="*/ 0 60000 65536"/>
                <a:gd name="T15" fmla="*/ 0 60000 65536"/>
                <a:gd name="T16" fmla="*/ 0 60000 65536"/>
                <a:gd name="T17" fmla="*/ 0 60000 65536"/>
                <a:gd name="T18" fmla="*/ 0 w 113"/>
                <a:gd name="T19" fmla="*/ 0 h 113"/>
                <a:gd name="T20" fmla="*/ 113 w 113"/>
                <a:gd name="T21" fmla="*/ 113 h 113"/>
              </a:gdLst>
              <a:ahLst/>
              <a:cxnLst>
                <a:cxn ang="T12">
                  <a:pos x="T0" y="T1"/>
                </a:cxn>
                <a:cxn ang="T13">
                  <a:pos x="T2" y="T3"/>
                </a:cxn>
                <a:cxn ang="T14">
                  <a:pos x="T4" y="T5"/>
                </a:cxn>
                <a:cxn ang="T15">
                  <a:pos x="T6" y="T7"/>
                </a:cxn>
                <a:cxn ang="T16">
                  <a:pos x="T8" y="T9"/>
                </a:cxn>
                <a:cxn ang="T17">
                  <a:pos x="T10" y="T11"/>
                </a:cxn>
              </a:cxnLst>
              <a:rect l="T18" t="T19" r="T20" b="T21"/>
              <a:pathLst>
                <a:path w="113" h="113">
                  <a:moveTo>
                    <a:pt x="0" y="56"/>
                  </a:moveTo>
                  <a:cubicBezTo>
                    <a:pt x="0" y="25"/>
                    <a:pt x="25" y="0"/>
                    <a:pt x="56" y="0"/>
                  </a:cubicBezTo>
                  <a:cubicBezTo>
                    <a:pt x="88" y="0"/>
                    <a:pt x="113" y="25"/>
                    <a:pt x="113" y="56"/>
                  </a:cubicBezTo>
                  <a:cubicBezTo>
                    <a:pt x="113" y="56"/>
                    <a:pt x="113" y="56"/>
                    <a:pt x="113" y="56"/>
                  </a:cubicBezTo>
                  <a:cubicBezTo>
                    <a:pt x="113" y="88"/>
                    <a:pt x="88" y="113"/>
                    <a:pt x="56" y="113"/>
                  </a:cubicBezTo>
                  <a:cubicBezTo>
                    <a:pt x="25" y="113"/>
                    <a:pt x="0" y="88"/>
                    <a:pt x="0" y="56"/>
                  </a:cubicBezTo>
                </a:path>
              </a:pathLst>
            </a:custGeom>
            <a:noFill/>
            <a:ln w="3175" cap="rnd">
              <a:solidFill>
                <a:srgbClr val="000000"/>
              </a:solidFill>
              <a:round/>
              <a:headEnd/>
              <a:tailEnd/>
            </a:ln>
          </p:spPr>
          <p:txBody>
            <a:bodyPr/>
            <a:lstStyle/>
            <a:p>
              <a:endParaRPr lang="he-IL"/>
            </a:p>
          </p:txBody>
        </p:sp>
        <p:sp>
          <p:nvSpPr>
            <p:cNvPr id="13402" name="Rectangle 94"/>
            <p:cNvSpPr>
              <a:spLocks noChangeArrowheads="1"/>
            </p:cNvSpPr>
            <p:nvPr/>
          </p:nvSpPr>
          <p:spPr bwMode="auto">
            <a:xfrm>
              <a:off x="2728" y="2834"/>
              <a:ext cx="36" cy="77"/>
            </a:xfrm>
            <a:prstGeom prst="rect">
              <a:avLst/>
            </a:prstGeom>
            <a:noFill/>
            <a:ln w="9525">
              <a:noFill/>
              <a:miter lim="800000"/>
              <a:headEnd/>
              <a:tailEnd/>
            </a:ln>
          </p:spPr>
          <p:txBody>
            <a:bodyPr wrap="none" lIns="0" tIns="0" rIns="0" bIns="0">
              <a:spAutoFit/>
            </a:bodyPr>
            <a:lstStyle/>
            <a:p>
              <a:r>
                <a:rPr lang="en-US" sz="800" b="1">
                  <a:solidFill>
                    <a:srgbClr val="000000"/>
                  </a:solidFill>
                  <a:latin typeface="Times New Roman" pitchFamily="18" charset="0"/>
                </a:rPr>
                <a:t>+</a:t>
              </a:r>
              <a:endParaRPr lang="en-US"/>
            </a:p>
          </p:txBody>
        </p:sp>
        <p:sp>
          <p:nvSpPr>
            <p:cNvPr id="13403" name="Freeform 95"/>
            <p:cNvSpPr>
              <a:spLocks/>
            </p:cNvSpPr>
            <p:nvPr/>
          </p:nvSpPr>
          <p:spPr bwMode="auto">
            <a:xfrm>
              <a:off x="3213" y="2092"/>
              <a:ext cx="235" cy="205"/>
            </a:xfrm>
            <a:custGeom>
              <a:avLst/>
              <a:gdLst>
                <a:gd name="T0" fmla="*/ 0 w 453"/>
                <a:gd name="T1" fmla="*/ 197707654 h 454"/>
                <a:gd name="T2" fmla="*/ 299804557 w 453"/>
                <a:gd name="T3" fmla="*/ 0 h 454"/>
                <a:gd name="T4" fmla="*/ 299804557 w 453"/>
                <a:gd name="T5" fmla="*/ 197707654 h 454"/>
                <a:gd name="T6" fmla="*/ 299804557 w 453"/>
                <a:gd name="T7" fmla="*/ 197707654 h 454"/>
                <a:gd name="T8" fmla="*/ 299804557 w 453"/>
                <a:gd name="T9" fmla="*/ 197707654 h 454"/>
                <a:gd name="T10" fmla="*/ 0 w 453"/>
                <a:gd name="T11" fmla="*/ 197707654 h 454"/>
                <a:gd name="T12" fmla="*/ 0 60000 65536"/>
                <a:gd name="T13" fmla="*/ 0 60000 65536"/>
                <a:gd name="T14" fmla="*/ 0 60000 65536"/>
                <a:gd name="T15" fmla="*/ 0 60000 65536"/>
                <a:gd name="T16" fmla="*/ 0 60000 65536"/>
                <a:gd name="T17" fmla="*/ 0 60000 65536"/>
                <a:gd name="T18" fmla="*/ 0 w 453"/>
                <a:gd name="T19" fmla="*/ 0 h 454"/>
                <a:gd name="T20" fmla="*/ 453 w 453"/>
                <a:gd name="T21" fmla="*/ 454 h 454"/>
              </a:gdLst>
              <a:ahLst/>
              <a:cxnLst>
                <a:cxn ang="T12">
                  <a:pos x="T0" y="T1"/>
                </a:cxn>
                <a:cxn ang="T13">
                  <a:pos x="T2" y="T3"/>
                </a:cxn>
                <a:cxn ang="T14">
                  <a:pos x="T4" y="T5"/>
                </a:cxn>
                <a:cxn ang="T15">
                  <a:pos x="T6" y="T7"/>
                </a:cxn>
                <a:cxn ang="T16">
                  <a:pos x="T8" y="T9"/>
                </a:cxn>
                <a:cxn ang="T17">
                  <a:pos x="T10" y="T11"/>
                </a:cxn>
              </a:cxnLst>
              <a:rect l="T18" t="T19" r="T20" b="T21"/>
              <a:pathLst>
                <a:path w="453" h="454">
                  <a:moveTo>
                    <a:pt x="0" y="227"/>
                  </a:moveTo>
                  <a:cubicBezTo>
                    <a:pt x="0" y="102"/>
                    <a:pt x="101" y="0"/>
                    <a:pt x="227" y="0"/>
                  </a:cubicBezTo>
                  <a:cubicBezTo>
                    <a:pt x="352" y="0"/>
                    <a:pt x="453" y="102"/>
                    <a:pt x="453" y="227"/>
                  </a:cubicBezTo>
                  <a:cubicBezTo>
                    <a:pt x="453" y="227"/>
                    <a:pt x="453" y="227"/>
                    <a:pt x="453" y="227"/>
                  </a:cubicBezTo>
                  <a:cubicBezTo>
                    <a:pt x="453" y="352"/>
                    <a:pt x="352" y="454"/>
                    <a:pt x="227" y="454"/>
                  </a:cubicBezTo>
                  <a:cubicBezTo>
                    <a:pt x="101" y="454"/>
                    <a:pt x="0" y="352"/>
                    <a:pt x="0" y="227"/>
                  </a:cubicBezTo>
                </a:path>
              </a:pathLst>
            </a:custGeom>
            <a:solidFill>
              <a:srgbClr val="FFFFFF"/>
            </a:solidFill>
            <a:ln w="0">
              <a:solidFill>
                <a:srgbClr val="000000"/>
              </a:solidFill>
              <a:round/>
              <a:headEnd/>
              <a:tailEnd/>
            </a:ln>
          </p:spPr>
          <p:txBody>
            <a:bodyPr/>
            <a:lstStyle/>
            <a:p>
              <a:endParaRPr lang="he-IL"/>
            </a:p>
          </p:txBody>
        </p:sp>
        <p:sp>
          <p:nvSpPr>
            <p:cNvPr id="13404" name="Freeform 96"/>
            <p:cNvSpPr>
              <a:spLocks/>
            </p:cNvSpPr>
            <p:nvPr/>
          </p:nvSpPr>
          <p:spPr bwMode="auto">
            <a:xfrm>
              <a:off x="3213" y="2092"/>
              <a:ext cx="235" cy="205"/>
            </a:xfrm>
            <a:custGeom>
              <a:avLst/>
              <a:gdLst>
                <a:gd name="T0" fmla="*/ 0 w 113"/>
                <a:gd name="T1" fmla="*/ 2147483647 h 114"/>
                <a:gd name="T2" fmla="*/ 2147483647 w 113"/>
                <a:gd name="T3" fmla="*/ 0 h 114"/>
                <a:gd name="T4" fmla="*/ 2147483647 w 113"/>
                <a:gd name="T5" fmla="*/ 2147483647 h 114"/>
                <a:gd name="T6" fmla="*/ 2147483647 w 113"/>
                <a:gd name="T7" fmla="*/ 2147483647 h 114"/>
                <a:gd name="T8" fmla="*/ 2147483647 w 113"/>
                <a:gd name="T9" fmla="*/ 2147483647 h 114"/>
                <a:gd name="T10" fmla="*/ 0 w 113"/>
                <a:gd name="T11" fmla="*/ 2147483647 h 114"/>
                <a:gd name="T12" fmla="*/ 0 60000 65536"/>
                <a:gd name="T13" fmla="*/ 0 60000 65536"/>
                <a:gd name="T14" fmla="*/ 0 60000 65536"/>
                <a:gd name="T15" fmla="*/ 0 60000 65536"/>
                <a:gd name="T16" fmla="*/ 0 60000 65536"/>
                <a:gd name="T17" fmla="*/ 0 60000 65536"/>
                <a:gd name="T18" fmla="*/ 0 w 113"/>
                <a:gd name="T19" fmla="*/ 0 h 114"/>
                <a:gd name="T20" fmla="*/ 113 w 113"/>
                <a:gd name="T21" fmla="*/ 114 h 114"/>
              </a:gdLst>
              <a:ahLst/>
              <a:cxnLst>
                <a:cxn ang="T12">
                  <a:pos x="T0" y="T1"/>
                </a:cxn>
                <a:cxn ang="T13">
                  <a:pos x="T2" y="T3"/>
                </a:cxn>
                <a:cxn ang="T14">
                  <a:pos x="T4" y="T5"/>
                </a:cxn>
                <a:cxn ang="T15">
                  <a:pos x="T6" y="T7"/>
                </a:cxn>
                <a:cxn ang="T16">
                  <a:pos x="T8" y="T9"/>
                </a:cxn>
                <a:cxn ang="T17">
                  <a:pos x="T10" y="T11"/>
                </a:cxn>
              </a:cxnLst>
              <a:rect l="T18" t="T19" r="T20" b="T21"/>
              <a:pathLst>
                <a:path w="113" h="114">
                  <a:moveTo>
                    <a:pt x="0" y="57"/>
                  </a:moveTo>
                  <a:cubicBezTo>
                    <a:pt x="0" y="26"/>
                    <a:pt x="25" y="0"/>
                    <a:pt x="56" y="0"/>
                  </a:cubicBezTo>
                  <a:cubicBezTo>
                    <a:pt x="87" y="0"/>
                    <a:pt x="113" y="26"/>
                    <a:pt x="113" y="57"/>
                  </a:cubicBezTo>
                  <a:cubicBezTo>
                    <a:pt x="113" y="57"/>
                    <a:pt x="113" y="57"/>
                    <a:pt x="113" y="57"/>
                  </a:cubicBezTo>
                  <a:cubicBezTo>
                    <a:pt x="113" y="88"/>
                    <a:pt x="87" y="114"/>
                    <a:pt x="56" y="114"/>
                  </a:cubicBezTo>
                  <a:cubicBezTo>
                    <a:pt x="25" y="114"/>
                    <a:pt x="0" y="88"/>
                    <a:pt x="0" y="57"/>
                  </a:cubicBezTo>
                </a:path>
              </a:pathLst>
            </a:custGeom>
            <a:noFill/>
            <a:ln w="3175" cap="rnd">
              <a:solidFill>
                <a:srgbClr val="000000"/>
              </a:solidFill>
              <a:round/>
              <a:headEnd/>
              <a:tailEnd/>
            </a:ln>
          </p:spPr>
          <p:txBody>
            <a:bodyPr/>
            <a:lstStyle/>
            <a:p>
              <a:endParaRPr lang="he-IL"/>
            </a:p>
          </p:txBody>
        </p:sp>
        <p:sp>
          <p:nvSpPr>
            <p:cNvPr id="13405" name="Rectangle 97"/>
            <p:cNvSpPr>
              <a:spLocks noChangeArrowheads="1"/>
            </p:cNvSpPr>
            <p:nvPr/>
          </p:nvSpPr>
          <p:spPr bwMode="auto">
            <a:xfrm>
              <a:off x="3295" y="2125"/>
              <a:ext cx="36" cy="77"/>
            </a:xfrm>
            <a:prstGeom prst="rect">
              <a:avLst/>
            </a:prstGeom>
            <a:noFill/>
            <a:ln w="9525">
              <a:noFill/>
              <a:miter lim="800000"/>
              <a:headEnd/>
              <a:tailEnd/>
            </a:ln>
          </p:spPr>
          <p:txBody>
            <a:bodyPr wrap="none" lIns="0" tIns="0" rIns="0" bIns="0">
              <a:spAutoFit/>
            </a:bodyPr>
            <a:lstStyle/>
            <a:p>
              <a:r>
                <a:rPr lang="en-US" sz="800" b="1">
                  <a:solidFill>
                    <a:srgbClr val="000000"/>
                  </a:solidFill>
                  <a:latin typeface="Times New Roman" pitchFamily="18" charset="0"/>
                </a:rPr>
                <a:t>+</a:t>
              </a:r>
              <a:endParaRPr lang="en-US"/>
            </a:p>
          </p:txBody>
        </p:sp>
        <p:sp>
          <p:nvSpPr>
            <p:cNvPr id="13406" name="Freeform 98"/>
            <p:cNvSpPr>
              <a:spLocks/>
            </p:cNvSpPr>
            <p:nvPr/>
          </p:nvSpPr>
          <p:spPr bwMode="auto">
            <a:xfrm>
              <a:off x="3213" y="2459"/>
              <a:ext cx="235" cy="202"/>
            </a:xfrm>
            <a:custGeom>
              <a:avLst/>
              <a:gdLst>
                <a:gd name="T0" fmla="*/ 0 w 453"/>
                <a:gd name="T1" fmla="*/ 190409640 h 453"/>
                <a:gd name="T2" fmla="*/ 299804557 w 453"/>
                <a:gd name="T3" fmla="*/ 0 h 453"/>
                <a:gd name="T4" fmla="*/ 299804557 w 453"/>
                <a:gd name="T5" fmla="*/ 190409640 h 453"/>
                <a:gd name="T6" fmla="*/ 299804557 w 453"/>
                <a:gd name="T7" fmla="*/ 190409640 h 453"/>
                <a:gd name="T8" fmla="*/ 299804557 w 453"/>
                <a:gd name="T9" fmla="*/ 190409640 h 453"/>
                <a:gd name="T10" fmla="*/ 0 w 453"/>
                <a:gd name="T11" fmla="*/ 190409640 h 453"/>
                <a:gd name="T12" fmla="*/ 0 60000 65536"/>
                <a:gd name="T13" fmla="*/ 0 60000 65536"/>
                <a:gd name="T14" fmla="*/ 0 60000 65536"/>
                <a:gd name="T15" fmla="*/ 0 60000 65536"/>
                <a:gd name="T16" fmla="*/ 0 60000 65536"/>
                <a:gd name="T17" fmla="*/ 0 60000 65536"/>
                <a:gd name="T18" fmla="*/ 0 w 453"/>
                <a:gd name="T19" fmla="*/ 0 h 453"/>
                <a:gd name="T20" fmla="*/ 453 w 453"/>
                <a:gd name="T21" fmla="*/ 453 h 453"/>
              </a:gdLst>
              <a:ahLst/>
              <a:cxnLst>
                <a:cxn ang="T12">
                  <a:pos x="T0" y="T1"/>
                </a:cxn>
                <a:cxn ang="T13">
                  <a:pos x="T2" y="T3"/>
                </a:cxn>
                <a:cxn ang="T14">
                  <a:pos x="T4" y="T5"/>
                </a:cxn>
                <a:cxn ang="T15">
                  <a:pos x="T6" y="T7"/>
                </a:cxn>
                <a:cxn ang="T16">
                  <a:pos x="T8" y="T9"/>
                </a:cxn>
                <a:cxn ang="T17">
                  <a:pos x="T10" y="T11"/>
                </a:cxn>
              </a:cxnLst>
              <a:rect l="T18" t="T19" r="T20" b="T21"/>
              <a:pathLst>
                <a:path w="453" h="453">
                  <a:moveTo>
                    <a:pt x="0" y="226"/>
                  </a:moveTo>
                  <a:cubicBezTo>
                    <a:pt x="0" y="101"/>
                    <a:pt x="101" y="0"/>
                    <a:pt x="227" y="0"/>
                  </a:cubicBezTo>
                  <a:cubicBezTo>
                    <a:pt x="352" y="0"/>
                    <a:pt x="453" y="101"/>
                    <a:pt x="453" y="226"/>
                  </a:cubicBezTo>
                  <a:cubicBezTo>
                    <a:pt x="453" y="226"/>
                    <a:pt x="453" y="226"/>
                    <a:pt x="453" y="226"/>
                  </a:cubicBezTo>
                  <a:cubicBezTo>
                    <a:pt x="453" y="352"/>
                    <a:pt x="352" y="453"/>
                    <a:pt x="227" y="453"/>
                  </a:cubicBezTo>
                  <a:cubicBezTo>
                    <a:pt x="101" y="453"/>
                    <a:pt x="0" y="352"/>
                    <a:pt x="0" y="226"/>
                  </a:cubicBezTo>
                </a:path>
              </a:pathLst>
            </a:custGeom>
            <a:solidFill>
              <a:srgbClr val="FFFFFF"/>
            </a:solidFill>
            <a:ln w="0">
              <a:solidFill>
                <a:srgbClr val="000000"/>
              </a:solidFill>
              <a:round/>
              <a:headEnd/>
              <a:tailEnd/>
            </a:ln>
          </p:spPr>
          <p:txBody>
            <a:bodyPr/>
            <a:lstStyle/>
            <a:p>
              <a:endParaRPr lang="he-IL"/>
            </a:p>
          </p:txBody>
        </p:sp>
        <p:sp>
          <p:nvSpPr>
            <p:cNvPr id="13407" name="Freeform 99"/>
            <p:cNvSpPr>
              <a:spLocks/>
            </p:cNvSpPr>
            <p:nvPr/>
          </p:nvSpPr>
          <p:spPr bwMode="auto">
            <a:xfrm>
              <a:off x="3213" y="2459"/>
              <a:ext cx="235" cy="202"/>
            </a:xfrm>
            <a:custGeom>
              <a:avLst/>
              <a:gdLst>
                <a:gd name="T0" fmla="*/ 0 w 113"/>
                <a:gd name="T1" fmla="*/ 2147483647 h 113"/>
                <a:gd name="T2" fmla="*/ 2147483647 w 113"/>
                <a:gd name="T3" fmla="*/ 0 h 113"/>
                <a:gd name="T4" fmla="*/ 2147483647 w 113"/>
                <a:gd name="T5" fmla="*/ 2147483647 h 113"/>
                <a:gd name="T6" fmla="*/ 2147483647 w 113"/>
                <a:gd name="T7" fmla="*/ 2147483647 h 113"/>
                <a:gd name="T8" fmla="*/ 2147483647 w 113"/>
                <a:gd name="T9" fmla="*/ 2147483647 h 113"/>
                <a:gd name="T10" fmla="*/ 0 w 113"/>
                <a:gd name="T11" fmla="*/ 2147483647 h 113"/>
                <a:gd name="T12" fmla="*/ 0 60000 65536"/>
                <a:gd name="T13" fmla="*/ 0 60000 65536"/>
                <a:gd name="T14" fmla="*/ 0 60000 65536"/>
                <a:gd name="T15" fmla="*/ 0 60000 65536"/>
                <a:gd name="T16" fmla="*/ 0 60000 65536"/>
                <a:gd name="T17" fmla="*/ 0 60000 65536"/>
                <a:gd name="T18" fmla="*/ 0 w 113"/>
                <a:gd name="T19" fmla="*/ 0 h 113"/>
                <a:gd name="T20" fmla="*/ 113 w 113"/>
                <a:gd name="T21" fmla="*/ 113 h 113"/>
              </a:gdLst>
              <a:ahLst/>
              <a:cxnLst>
                <a:cxn ang="T12">
                  <a:pos x="T0" y="T1"/>
                </a:cxn>
                <a:cxn ang="T13">
                  <a:pos x="T2" y="T3"/>
                </a:cxn>
                <a:cxn ang="T14">
                  <a:pos x="T4" y="T5"/>
                </a:cxn>
                <a:cxn ang="T15">
                  <a:pos x="T6" y="T7"/>
                </a:cxn>
                <a:cxn ang="T16">
                  <a:pos x="T8" y="T9"/>
                </a:cxn>
                <a:cxn ang="T17">
                  <a:pos x="T10" y="T11"/>
                </a:cxn>
              </a:cxnLst>
              <a:rect l="T18" t="T19" r="T20" b="T21"/>
              <a:pathLst>
                <a:path w="113" h="113">
                  <a:moveTo>
                    <a:pt x="0" y="57"/>
                  </a:moveTo>
                  <a:cubicBezTo>
                    <a:pt x="0" y="26"/>
                    <a:pt x="25" y="0"/>
                    <a:pt x="56" y="0"/>
                  </a:cubicBezTo>
                  <a:cubicBezTo>
                    <a:pt x="87" y="0"/>
                    <a:pt x="113" y="26"/>
                    <a:pt x="113" y="57"/>
                  </a:cubicBezTo>
                  <a:cubicBezTo>
                    <a:pt x="113" y="57"/>
                    <a:pt x="113" y="57"/>
                    <a:pt x="113" y="57"/>
                  </a:cubicBezTo>
                  <a:cubicBezTo>
                    <a:pt x="113" y="88"/>
                    <a:pt x="87" y="113"/>
                    <a:pt x="56" y="113"/>
                  </a:cubicBezTo>
                  <a:cubicBezTo>
                    <a:pt x="25" y="113"/>
                    <a:pt x="0" y="88"/>
                    <a:pt x="0" y="57"/>
                  </a:cubicBezTo>
                </a:path>
              </a:pathLst>
            </a:custGeom>
            <a:noFill/>
            <a:ln w="3175" cap="rnd">
              <a:solidFill>
                <a:srgbClr val="000000"/>
              </a:solidFill>
              <a:round/>
              <a:headEnd/>
              <a:tailEnd/>
            </a:ln>
          </p:spPr>
          <p:txBody>
            <a:bodyPr/>
            <a:lstStyle/>
            <a:p>
              <a:endParaRPr lang="he-IL"/>
            </a:p>
          </p:txBody>
        </p:sp>
        <p:sp>
          <p:nvSpPr>
            <p:cNvPr id="13408" name="Rectangle 100"/>
            <p:cNvSpPr>
              <a:spLocks noChangeArrowheads="1"/>
            </p:cNvSpPr>
            <p:nvPr/>
          </p:nvSpPr>
          <p:spPr bwMode="auto">
            <a:xfrm>
              <a:off x="3295" y="2489"/>
              <a:ext cx="36" cy="77"/>
            </a:xfrm>
            <a:prstGeom prst="rect">
              <a:avLst/>
            </a:prstGeom>
            <a:noFill/>
            <a:ln w="9525">
              <a:noFill/>
              <a:miter lim="800000"/>
              <a:headEnd/>
              <a:tailEnd/>
            </a:ln>
          </p:spPr>
          <p:txBody>
            <a:bodyPr wrap="none" lIns="0" tIns="0" rIns="0" bIns="0">
              <a:spAutoFit/>
            </a:bodyPr>
            <a:lstStyle/>
            <a:p>
              <a:r>
                <a:rPr lang="en-US" sz="800" b="1">
                  <a:solidFill>
                    <a:srgbClr val="000000"/>
                  </a:solidFill>
                  <a:latin typeface="Times New Roman" pitchFamily="18" charset="0"/>
                </a:rPr>
                <a:t>+</a:t>
              </a:r>
              <a:endParaRPr lang="en-US"/>
            </a:p>
          </p:txBody>
        </p:sp>
        <p:sp>
          <p:nvSpPr>
            <p:cNvPr id="13409" name="Freeform 101"/>
            <p:cNvSpPr>
              <a:spLocks/>
            </p:cNvSpPr>
            <p:nvPr/>
          </p:nvSpPr>
          <p:spPr bwMode="auto">
            <a:xfrm>
              <a:off x="3213" y="2805"/>
              <a:ext cx="235" cy="203"/>
            </a:xfrm>
            <a:custGeom>
              <a:avLst/>
              <a:gdLst>
                <a:gd name="T0" fmla="*/ 0 w 453"/>
                <a:gd name="T1" fmla="*/ 193251445 h 453"/>
                <a:gd name="T2" fmla="*/ 299804557 w 453"/>
                <a:gd name="T3" fmla="*/ 0 h 453"/>
                <a:gd name="T4" fmla="*/ 299804557 w 453"/>
                <a:gd name="T5" fmla="*/ 193251445 h 453"/>
                <a:gd name="T6" fmla="*/ 299804557 w 453"/>
                <a:gd name="T7" fmla="*/ 193251445 h 453"/>
                <a:gd name="T8" fmla="*/ 299804557 w 453"/>
                <a:gd name="T9" fmla="*/ 193251445 h 453"/>
                <a:gd name="T10" fmla="*/ 0 w 453"/>
                <a:gd name="T11" fmla="*/ 193251445 h 453"/>
                <a:gd name="T12" fmla="*/ 0 60000 65536"/>
                <a:gd name="T13" fmla="*/ 0 60000 65536"/>
                <a:gd name="T14" fmla="*/ 0 60000 65536"/>
                <a:gd name="T15" fmla="*/ 0 60000 65536"/>
                <a:gd name="T16" fmla="*/ 0 60000 65536"/>
                <a:gd name="T17" fmla="*/ 0 60000 65536"/>
                <a:gd name="T18" fmla="*/ 0 w 453"/>
                <a:gd name="T19" fmla="*/ 0 h 453"/>
                <a:gd name="T20" fmla="*/ 453 w 453"/>
                <a:gd name="T21" fmla="*/ 453 h 453"/>
              </a:gdLst>
              <a:ahLst/>
              <a:cxnLst>
                <a:cxn ang="T12">
                  <a:pos x="T0" y="T1"/>
                </a:cxn>
                <a:cxn ang="T13">
                  <a:pos x="T2" y="T3"/>
                </a:cxn>
                <a:cxn ang="T14">
                  <a:pos x="T4" y="T5"/>
                </a:cxn>
                <a:cxn ang="T15">
                  <a:pos x="T6" y="T7"/>
                </a:cxn>
                <a:cxn ang="T16">
                  <a:pos x="T8" y="T9"/>
                </a:cxn>
                <a:cxn ang="T17">
                  <a:pos x="T10" y="T11"/>
                </a:cxn>
              </a:cxnLst>
              <a:rect l="T18" t="T19" r="T20" b="T21"/>
              <a:pathLst>
                <a:path w="453" h="453">
                  <a:moveTo>
                    <a:pt x="0" y="226"/>
                  </a:moveTo>
                  <a:cubicBezTo>
                    <a:pt x="0" y="101"/>
                    <a:pt x="101" y="0"/>
                    <a:pt x="227" y="0"/>
                  </a:cubicBezTo>
                  <a:cubicBezTo>
                    <a:pt x="352" y="0"/>
                    <a:pt x="453" y="101"/>
                    <a:pt x="453" y="226"/>
                  </a:cubicBezTo>
                  <a:cubicBezTo>
                    <a:pt x="453" y="226"/>
                    <a:pt x="453" y="226"/>
                    <a:pt x="453" y="226"/>
                  </a:cubicBezTo>
                  <a:cubicBezTo>
                    <a:pt x="453" y="352"/>
                    <a:pt x="352" y="453"/>
                    <a:pt x="227" y="453"/>
                  </a:cubicBezTo>
                  <a:cubicBezTo>
                    <a:pt x="101" y="453"/>
                    <a:pt x="0" y="352"/>
                    <a:pt x="0" y="226"/>
                  </a:cubicBezTo>
                </a:path>
              </a:pathLst>
            </a:custGeom>
            <a:solidFill>
              <a:srgbClr val="FFFFFF"/>
            </a:solidFill>
            <a:ln w="0">
              <a:solidFill>
                <a:srgbClr val="000000"/>
              </a:solidFill>
              <a:round/>
              <a:headEnd/>
              <a:tailEnd/>
            </a:ln>
          </p:spPr>
          <p:txBody>
            <a:bodyPr/>
            <a:lstStyle/>
            <a:p>
              <a:endParaRPr lang="he-IL"/>
            </a:p>
          </p:txBody>
        </p:sp>
        <p:sp>
          <p:nvSpPr>
            <p:cNvPr id="13410" name="Freeform 102"/>
            <p:cNvSpPr>
              <a:spLocks/>
            </p:cNvSpPr>
            <p:nvPr/>
          </p:nvSpPr>
          <p:spPr bwMode="auto">
            <a:xfrm>
              <a:off x="3213" y="2805"/>
              <a:ext cx="235" cy="203"/>
            </a:xfrm>
            <a:custGeom>
              <a:avLst/>
              <a:gdLst>
                <a:gd name="T0" fmla="*/ 0 w 113"/>
                <a:gd name="T1" fmla="*/ 2147483647 h 113"/>
                <a:gd name="T2" fmla="*/ 2147483647 w 113"/>
                <a:gd name="T3" fmla="*/ 0 h 113"/>
                <a:gd name="T4" fmla="*/ 2147483647 w 113"/>
                <a:gd name="T5" fmla="*/ 2147483647 h 113"/>
                <a:gd name="T6" fmla="*/ 2147483647 w 113"/>
                <a:gd name="T7" fmla="*/ 2147483647 h 113"/>
                <a:gd name="T8" fmla="*/ 2147483647 w 113"/>
                <a:gd name="T9" fmla="*/ 2147483647 h 113"/>
                <a:gd name="T10" fmla="*/ 0 w 113"/>
                <a:gd name="T11" fmla="*/ 2147483647 h 113"/>
                <a:gd name="T12" fmla="*/ 0 60000 65536"/>
                <a:gd name="T13" fmla="*/ 0 60000 65536"/>
                <a:gd name="T14" fmla="*/ 0 60000 65536"/>
                <a:gd name="T15" fmla="*/ 0 60000 65536"/>
                <a:gd name="T16" fmla="*/ 0 60000 65536"/>
                <a:gd name="T17" fmla="*/ 0 60000 65536"/>
                <a:gd name="T18" fmla="*/ 0 w 113"/>
                <a:gd name="T19" fmla="*/ 0 h 113"/>
                <a:gd name="T20" fmla="*/ 113 w 113"/>
                <a:gd name="T21" fmla="*/ 113 h 113"/>
              </a:gdLst>
              <a:ahLst/>
              <a:cxnLst>
                <a:cxn ang="T12">
                  <a:pos x="T0" y="T1"/>
                </a:cxn>
                <a:cxn ang="T13">
                  <a:pos x="T2" y="T3"/>
                </a:cxn>
                <a:cxn ang="T14">
                  <a:pos x="T4" y="T5"/>
                </a:cxn>
                <a:cxn ang="T15">
                  <a:pos x="T6" y="T7"/>
                </a:cxn>
                <a:cxn ang="T16">
                  <a:pos x="T8" y="T9"/>
                </a:cxn>
                <a:cxn ang="T17">
                  <a:pos x="T10" y="T11"/>
                </a:cxn>
              </a:cxnLst>
              <a:rect l="T18" t="T19" r="T20" b="T21"/>
              <a:pathLst>
                <a:path w="113" h="113">
                  <a:moveTo>
                    <a:pt x="0" y="56"/>
                  </a:moveTo>
                  <a:cubicBezTo>
                    <a:pt x="0" y="25"/>
                    <a:pt x="25" y="0"/>
                    <a:pt x="56" y="0"/>
                  </a:cubicBezTo>
                  <a:cubicBezTo>
                    <a:pt x="87" y="0"/>
                    <a:pt x="113" y="25"/>
                    <a:pt x="113" y="56"/>
                  </a:cubicBezTo>
                  <a:cubicBezTo>
                    <a:pt x="113" y="56"/>
                    <a:pt x="113" y="56"/>
                    <a:pt x="113" y="56"/>
                  </a:cubicBezTo>
                  <a:cubicBezTo>
                    <a:pt x="113" y="88"/>
                    <a:pt x="87" y="113"/>
                    <a:pt x="56" y="113"/>
                  </a:cubicBezTo>
                  <a:cubicBezTo>
                    <a:pt x="25" y="113"/>
                    <a:pt x="0" y="88"/>
                    <a:pt x="0" y="56"/>
                  </a:cubicBezTo>
                </a:path>
              </a:pathLst>
            </a:custGeom>
            <a:noFill/>
            <a:ln w="3175" cap="rnd">
              <a:solidFill>
                <a:srgbClr val="000000"/>
              </a:solidFill>
              <a:round/>
              <a:headEnd/>
              <a:tailEnd/>
            </a:ln>
          </p:spPr>
          <p:txBody>
            <a:bodyPr/>
            <a:lstStyle/>
            <a:p>
              <a:endParaRPr lang="he-IL"/>
            </a:p>
          </p:txBody>
        </p:sp>
        <p:sp>
          <p:nvSpPr>
            <p:cNvPr id="13411" name="Rectangle 103"/>
            <p:cNvSpPr>
              <a:spLocks noChangeArrowheads="1"/>
            </p:cNvSpPr>
            <p:nvPr/>
          </p:nvSpPr>
          <p:spPr bwMode="auto">
            <a:xfrm>
              <a:off x="3295" y="2834"/>
              <a:ext cx="36" cy="77"/>
            </a:xfrm>
            <a:prstGeom prst="rect">
              <a:avLst/>
            </a:prstGeom>
            <a:noFill/>
            <a:ln w="9525">
              <a:noFill/>
              <a:miter lim="800000"/>
              <a:headEnd/>
              <a:tailEnd/>
            </a:ln>
          </p:spPr>
          <p:txBody>
            <a:bodyPr wrap="none" lIns="0" tIns="0" rIns="0" bIns="0">
              <a:spAutoFit/>
            </a:bodyPr>
            <a:lstStyle/>
            <a:p>
              <a:r>
                <a:rPr lang="en-US" sz="800" b="1">
                  <a:solidFill>
                    <a:srgbClr val="000000"/>
                  </a:solidFill>
                  <a:latin typeface="Times New Roman" pitchFamily="18" charset="0"/>
                </a:rPr>
                <a:t>+</a:t>
              </a:r>
              <a:endParaRPr lang="en-US"/>
            </a:p>
          </p:txBody>
        </p:sp>
        <p:sp>
          <p:nvSpPr>
            <p:cNvPr id="13412" name="Freeform 104"/>
            <p:cNvSpPr>
              <a:spLocks/>
            </p:cNvSpPr>
            <p:nvPr/>
          </p:nvSpPr>
          <p:spPr bwMode="auto">
            <a:xfrm>
              <a:off x="3755" y="2092"/>
              <a:ext cx="236" cy="205"/>
            </a:xfrm>
            <a:custGeom>
              <a:avLst/>
              <a:gdLst>
                <a:gd name="T0" fmla="*/ 0 w 454"/>
                <a:gd name="T1" fmla="*/ 197707654 h 454"/>
                <a:gd name="T2" fmla="*/ 301645962 w 454"/>
                <a:gd name="T3" fmla="*/ 0 h 454"/>
                <a:gd name="T4" fmla="*/ 301645962 w 454"/>
                <a:gd name="T5" fmla="*/ 197707654 h 454"/>
                <a:gd name="T6" fmla="*/ 301645962 w 454"/>
                <a:gd name="T7" fmla="*/ 197707654 h 454"/>
                <a:gd name="T8" fmla="*/ 301645962 w 454"/>
                <a:gd name="T9" fmla="*/ 197707654 h 454"/>
                <a:gd name="T10" fmla="*/ 0 w 454"/>
                <a:gd name="T11" fmla="*/ 197707654 h 454"/>
                <a:gd name="T12" fmla="*/ 0 60000 65536"/>
                <a:gd name="T13" fmla="*/ 0 60000 65536"/>
                <a:gd name="T14" fmla="*/ 0 60000 65536"/>
                <a:gd name="T15" fmla="*/ 0 60000 65536"/>
                <a:gd name="T16" fmla="*/ 0 60000 65536"/>
                <a:gd name="T17" fmla="*/ 0 60000 65536"/>
                <a:gd name="T18" fmla="*/ 0 w 454"/>
                <a:gd name="T19" fmla="*/ 0 h 454"/>
                <a:gd name="T20" fmla="*/ 454 w 454"/>
                <a:gd name="T21" fmla="*/ 454 h 454"/>
              </a:gdLst>
              <a:ahLst/>
              <a:cxnLst>
                <a:cxn ang="T12">
                  <a:pos x="T0" y="T1"/>
                </a:cxn>
                <a:cxn ang="T13">
                  <a:pos x="T2" y="T3"/>
                </a:cxn>
                <a:cxn ang="T14">
                  <a:pos x="T4" y="T5"/>
                </a:cxn>
                <a:cxn ang="T15">
                  <a:pos x="T6" y="T7"/>
                </a:cxn>
                <a:cxn ang="T16">
                  <a:pos x="T8" y="T9"/>
                </a:cxn>
                <a:cxn ang="T17">
                  <a:pos x="T10" y="T11"/>
                </a:cxn>
              </a:cxnLst>
              <a:rect l="T18" t="T19" r="T20" b="T21"/>
              <a:pathLst>
                <a:path w="454" h="454">
                  <a:moveTo>
                    <a:pt x="0" y="227"/>
                  </a:moveTo>
                  <a:cubicBezTo>
                    <a:pt x="0" y="102"/>
                    <a:pt x="102" y="0"/>
                    <a:pt x="227" y="0"/>
                  </a:cubicBezTo>
                  <a:cubicBezTo>
                    <a:pt x="352" y="0"/>
                    <a:pt x="454" y="102"/>
                    <a:pt x="454" y="227"/>
                  </a:cubicBezTo>
                  <a:cubicBezTo>
                    <a:pt x="454" y="227"/>
                    <a:pt x="454" y="227"/>
                    <a:pt x="454" y="227"/>
                  </a:cubicBezTo>
                  <a:cubicBezTo>
                    <a:pt x="454" y="352"/>
                    <a:pt x="352" y="454"/>
                    <a:pt x="227" y="454"/>
                  </a:cubicBezTo>
                  <a:cubicBezTo>
                    <a:pt x="102" y="454"/>
                    <a:pt x="0" y="352"/>
                    <a:pt x="0" y="227"/>
                  </a:cubicBezTo>
                </a:path>
              </a:pathLst>
            </a:custGeom>
            <a:solidFill>
              <a:srgbClr val="FFFFFF"/>
            </a:solidFill>
            <a:ln w="0">
              <a:solidFill>
                <a:srgbClr val="000000"/>
              </a:solidFill>
              <a:round/>
              <a:headEnd/>
              <a:tailEnd/>
            </a:ln>
          </p:spPr>
          <p:txBody>
            <a:bodyPr/>
            <a:lstStyle/>
            <a:p>
              <a:endParaRPr lang="he-IL"/>
            </a:p>
          </p:txBody>
        </p:sp>
        <p:sp>
          <p:nvSpPr>
            <p:cNvPr id="13413" name="Freeform 105"/>
            <p:cNvSpPr>
              <a:spLocks/>
            </p:cNvSpPr>
            <p:nvPr/>
          </p:nvSpPr>
          <p:spPr bwMode="auto">
            <a:xfrm>
              <a:off x="3755" y="2092"/>
              <a:ext cx="236" cy="205"/>
            </a:xfrm>
            <a:custGeom>
              <a:avLst/>
              <a:gdLst>
                <a:gd name="T0" fmla="*/ 0 w 113"/>
                <a:gd name="T1" fmla="*/ 2147483647 h 114"/>
                <a:gd name="T2" fmla="*/ 2147483647 w 113"/>
                <a:gd name="T3" fmla="*/ 0 h 114"/>
                <a:gd name="T4" fmla="*/ 2147483647 w 113"/>
                <a:gd name="T5" fmla="*/ 2147483647 h 114"/>
                <a:gd name="T6" fmla="*/ 2147483647 w 113"/>
                <a:gd name="T7" fmla="*/ 2147483647 h 114"/>
                <a:gd name="T8" fmla="*/ 2147483647 w 113"/>
                <a:gd name="T9" fmla="*/ 2147483647 h 114"/>
                <a:gd name="T10" fmla="*/ 0 w 113"/>
                <a:gd name="T11" fmla="*/ 2147483647 h 114"/>
                <a:gd name="T12" fmla="*/ 0 60000 65536"/>
                <a:gd name="T13" fmla="*/ 0 60000 65536"/>
                <a:gd name="T14" fmla="*/ 0 60000 65536"/>
                <a:gd name="T15" fmla="*/ 0 60000 65536"/>
                <a:gd name="T16" fmla="*/ 0 60000 65536"/>
                <a:gd name="T17" fmla="*/ 0 60000 65536"/>
                <a:gd name="T18" fmla="*/ 0 w 113"/>
                <a:gd name="T19" fmla="*/ 0 h 114"/>
                <a:gd name="T20" fmla="*/ 113 w 113"/>
                <a:gd name="T21" fmla="*/ 114 h 114"/>
              </a:gdLst>
              <a:ahLst/>
              <a:cxnLst>
                <a:cxn ang="T12">
                  <a:pos x="T0" y="T1"/>
                </a:cxn>
                <a:cxn ang="T13">
                  <a:pos x="T2" y="T3"/>
                </a:cxn>
                <a:cxn ang="T14">
                  <a:pos x="T4" y="T5"/>
                </a:cxn>
                <a:cxn ang="T15">
                  <a:pos x="T6" y="T7"/>
                </a:cxn>
                <a:cxn ang="T16">
                  <a:pos x="T8" y="T9"/>
                </a:cxn>
                <a:cxn ang="T17">
                  <a:pos x="T10" y="T11"/>
                </a:cxn>
              </a:cxnLst>
              <a:rect l="T18" t="T19" r="T20" b="T21"/>
              <a:pathLst>
                <a:path w="113" h="114">
                  <a:moveTo>
                    <a:pt x="0" y="57"/>
                  </a:moveTo>
                  <a:cubicBezTo>
                    <a:pt x="0" y="26"/>
                    <a:pt x="25" y="0"/>
                    <a:pt x="57" y="0"/>
                  </a:cubicBezTo>
                  <a:cubicBezTo>
                    <a:pt x="88" y="0"/>
                    <a:pt x="113" y="26"/>
                    <a:pt x="113" y="57"/>
                  </a:cubicBezTo>
                  <a:cubicBezTo>
                    <a:pt x="113" y="57"/>
                    <a:pt x="113" y="57"/>
                    <a:pt x="113" y="57"/>
                  </a:cubicBezTo>
                  <a:cubicBezTo>
                    <a:pt x="113" y="88"/>
                    <a:pt x="88" y="114"/>
                    <a:pt x="57" y="114"/>
                  </a:cubicBezTo>
                  <a:cubicBezTo>
                    <a:pt x="25" y="114"/>
                    <a:pt x="0" y="88"/>
                    <a:pt x="0" y="57"/>
                  </a:cubicBezTo>
                </a:path>
              </a:pathLst>
            </a:custGeom>
            <a:noFill/>
            <a:ln w="3175" cap="rnd">
              <a:solidFill>
                <a:srgbClr val="000000"/>
              </a:solidFill>
              <a:round/>
              <a:headEnd/>
              <a:tailEnd/>
            </a:ln>
          </p:spPr>
          <p:txBody>
            <a:bodyPr/>
            <a:lstStyle/>
            <a:p>
              <a:endParaRPr lang="he-IL"/>
            </a:p>
          </p:txBody>
        </p:sp>
        <p:sp>
          <p:nvSpPr>
            <p:cNvPr id="13414" name="Rectangle 106"/>
            <p:cNvSpPr>
              <a:spLocks noChangeArrowheads="1"/>
            </p:cNvSpPr>
            <p:nvPr/>
          </p:nvSpPr>
          <p:spPr bwMode="auto">
            <a:xfrm>
              <a:off x="3835" y="2125"/>
              <a:ext cx="36" cy="77"/>
            </a:xfrm>
            <a:prstGeom prst="rect">
              <a:avLst/>
            </a:prstGeom>
            <a:noFill/>
            <a:ln w="9525">
              <a:noFill/>
              <a:miter lim="800000"/>
              <a:headEnd/>
              <a:tailEnd/>
            </a:ln>
          </p:spPr>
          <p:txBody>
            <a:bodyPr wrap="none" lIns="0" tIns="0" rIns="0" bIns="0">
              <a:spAutoFit/>
            </a:bodyPr>
            <a:lstStyle/>
            <a:p>
              <a:r>
                <a:rPr lang="en-US" sz="800" b="1">
                  <a:solidFill>
                    <a:srgbClr val="000000"/>
                  </a:solidFill>
                  <a:latin typeface="Times New Roman" pitchFamily="18" charset="0"/>
                </a:rPr>
                <a:t>+</a:t>
              </a:r>
              <a:endParaRPr lang="en-US"/>
            </a:p>
          </p:txBody>
        </p:sp>
        <p:sp>
          <p:nvSpPr>
            <p:cNvPr id="13415" name="Freeform 107"/>
            <p:cNvSpPr>
              <a:spLocks/>
            </p:cNvSpPr>
            <p:nvPr/>
          </p:nvSpPr>
          <p:spPr bwMode="auto">
            <a:xfrm>
              <a:off x="3755" y="2459"/>
              <a:ext cx="236" cy="202"/>
            </a:xfrm>
            <a:custGeom>
              <a:avLst/>
              <a:gdLst>
                <a:gd name="T0" fmla="*/ 0 w 454"/>
                <a:gd name="T1" fmla="*/ 190409640 h 453"/>
                <a:gd name="T2" fmla="*/ 301645962 w 454"/>
                <a:gd name="T3" fmla="*/ 0 h 453"/>
                <a:gd name="T4" fmla="*/ 301645962 w 454"/>
                <a:gd name="T5" fmla="*/ 190409640 h 453"/>
                <a:gd name="T6" fmla="*/ 301645962 w 454"/>
                <a:gd name="T7" fmla="*/ 190409640 h 453"/>
                <a:gd name="T8" fmla="*/ 301645962 w 454"/>
                <a:gd name="T9" fmla="*/ 190409640 h 453"/>
                <a:gd name="T10" fmla="*/ 0 w 454"/>
                <a:gd name="T11" fmla="*/ 190409640 h 453"/>
                <a:gd name="T12" fmla="*/ 0 60000 65536"/>
                <a:gd name="T13" fmla="*/ 0 60000 65536"/>
                <a:gd name="T14" fmla="*/ 0 60000 65536"/>
                <a:gd name="T15" fmla="*/ 0 60000 65536"/>
                <a:gd name="T16" fmla="*/ 0 60000 65536"/>
                <a:gd name="T17" fmla="*/ 0 60000 65536"/>
                <a:gd name="T18" fmla="*/ 0 w 454"/>
                <a:gd name="T19" fmla="*/ 0 h 453"/>
                <a:gd name="T20" fmla="*/ 454 w 454"/>
                <a:gd name="T21" fmla="*/ 453 h 453"/>
              </a:gdLst>
              <a:ahLst/>
              <a:cxnLst>
                <a:cxn ang="T12">
                  <a:pos x="T0" y="T1"/>
                </a:cxn>
                <a:cxn ang="T13">
                  <a:pos x="T2" y="T3"/>
                </a:cxn>
                <a:cxn ang="T14">
                  <a:pos x="T4" y="T5"/>
                </a:cxn>
                <a:cxn ang="T15">
                  <a:pos x="T6" y="T7"/>
                </a:cxn>
                <a:cxn ang="T16">
                  <a:pos x="T8" y="T9"/>
                </a:cxn>
                <a:cxn ang="T17">
                  <a:pos x="T10" y="T11"/>
                </a:cxn>
              </a:cxnLst>
              <a:rect l="T18" t="T19" r="T20" b="T21"/>
              <a:pathLst>
                <a:path w="454" h="453">
                  <a:moveTo>
                    <a:pt x="0" y="226"/>
                  </a:moveTo>
                  <a:cubicBezTo>
                    <a:pt x="0" y="101"/>
                    <a:pt x="102" y="0"/>
                    <a:pt x="227" y="0"/>
                  </a:cubicBezTo>
                  <a:cubicBezTo>
                    <a:pt x="352" y="0"/>
                    <a:pt x="454" y="101"/>
                    <a:pt x="454" y="226"/>
                  </a:cubicBezTo>
                  <a:cubicBezTo>
                    <a:pt x="454" y="226"/>
                    <a:pt x="454" y="226"/>
                    <a:pt x="454" y="226"/>
                  </a:cubicBezTo>
                  <a:cubicBezTo>
                    <a:pt x="454" y="352"/>
                    <a:pt x="352" y="453"/>
                    <a:pt x="227" y="453"/>
                  </a:cubicBezTo>
                  <a:cubicBezTo>
                    <a:pt x="102" y="453"/>
                    <a:pt x="0" y="352"/>
                    <a:pt x="0" y="226"/>
                  </a:cubicBezTo>
                </a:path>
              </a:pathLst>
            </a:custGeom>
            <a:solidFill>
              <a:srgbClr val="FFFFFF"/>
            </a:solidFill>
            <a:ln w="0">
              <a:solidFill>
                <a:srgbClr val="000000"/>
              </a:solidFill>
              <a:round/>
              <a:headEnd/>
              <a:tailEnd/>
            </a:ln>
          </p:spPr>
          <p:txBody>
            <a:bodyPr/>
            <a:lstStyle/>
            <a:p>
              <a:endParaRPr lang="he-IL"/>
            </a:p>
          </p:txBody>
        </p:sp>
        <p:sp>
          <p:nvSpPr>
            <p:cNvPr id="13416" name="Freeform 108"/>
            <p:cNvSpPr>
              <a:spLocks/>
            </p:cNvSpPr>
            <p:nvPr/>
          </p:nvSpPr>
          <p:spPr bwMode="auto">
            <a:xfrm>
              <a:off x="3755" y="2459"/>
              <a:ext cx="236" cy="202"/>
            </a:xfrm>
            <a:custGeom>
              <a:avLst/>
              <a:gdLst>
                <a:gd name="T0" fmla="*/ 0 w 113"/>
                <a:gd name="T1" fmla="*/ 2147483647 h 113"/>
                <a:gd name="T2" fmla="*/ 2147483647 w 113"/>
                <a:gd name="T3" fmla="*/ 0 h 113"/>
                <a:gd name="T4" fmla="*/ 2147483647 w 113"/>
                <a:gd name="T5" fmla="*/ 2147483647 h 113"/>
                <a:gd name="T6" fmla="*/ 2147483647 w 113"/>
                <a:gd name="T7" fmla="*/ 2147483647 h 113"/>
                <a:gd name="T8" fmla="*/ 2147483647 w 113"/>
                <a:gd name="T9" fmla="*/ 2147483647 h 113"/>
                <a:gd name="T10" fmla="*/ 0 w 113"/>
                <a:gd name="T11" fmla="*/ 2147483647 h 113"/>
                <a:gd name="T12" fmla="*/ 0 60000 65536"/>
                <a:gd name="T13" fmla="*/ 0 60000 65536"/>
                <a:gd name="T14" fmla="*/ 0 60000 65536"/>
                <a:gd name="T15" fmla="*/ 0 60000 65536"/>
                <a:gd name="T16" fmla="*/ 0 60000 65536"/>
                <a:gd name="T17" fmla="*/ 0 60000 65536"/>
                <a:gd name="T18" fmla="*/ 0 w 113"/>
                <a:gd name="T19" fmla="*/ 0 h 113"/>
                <a:gd name="T20" fmla="*/ 113 w 113"/>
                <a:gd name="T21" fmla="*/ 113 h 113"/>
              </a:gdLst>
              <a:ahLst/>
              <a:cxnLst>
                <a:cxn ang="T12">
                  <a:pos x="T0" y="T1"/>
                </a:cxn>
                <a:cxn ang="T13">
                  <a:pos x="T2" y="T3"/>
                </a:cxn>
                <a:cxn ang="T14">
                  <a:pos x="T4" y="T5"/>
                </a:cxn>
                <a:cxn ang="T15">
                  <a:pos x="T6" y="T7"/>
                </a:cxn>
                <a:cxn ang="T16">
                  <a:pos x="T8" y="T9"/>
                </a:cxn>
                <a:cxn ang="T17">
                  <a:pos x="T10" y="T11"/>
                </a:cxn>
              </a:cxnLst>
              <a:rect l="T18" t="T19" r="T20" b="T21"/>
              <a:pathLst>
                <a:path w="113" h="113">
                  <a:moveTo>
                    <a:pt x="0" y="57"/>
                  </a:moveTo>
                  <a:cubicBezTo>
                    <a:pt x="0" y="26"/>
                    <a:pt x="25" y="0"/>
                    <a:pt x="57" y="0"/>
                  </a:cubicBezTo>
                  <a:cubicBezTo>
                    <a:pt x="88" y="0"/>
                    <a:pt x="113" y="26"/>
                    <a:pt x="113" y="57"/>
                  </a:cubicBezTo>
                  <a:cubicBezTo>
                    <a:pt x="113" y="57"/>
                    <a:pt x="113" y="57"/>
                    <a:pt x="113" y="57"/>
                  </a:cubicBezTo>
                  <a:cubicBezTo>
                    <a:pt x="113" y="88"/>
                    <a:pt x="88" y="113"/>
                    <a:pt x="57" y="113"/>
                  </a:cubicBezTo>
                  <a:cubicBezTo>
                    <a:pt x="25" y="113"/>
                    <a:pt x="0" y="88"/>
                    <a:pt x="0" y="57"/>
                  </a:cubicBezTo>
                </a:path>
              </a:pathLst>
            </a:custGeom>
            <a:noFill/>
            <a:ln w="3175" cap="rnd">
              <a:solidFill>
                <a:srgbClr val="000000"/>
              </a:solidFill>
              <a:round/>
              <a:headEnd/>
              <a:tailEnd/>
            </a:ln>
          </p:spPr>
          <p:txBody>
            <a:bodyPr/>
            <a:lstStyle/>
            <a:p>
              <a:endParaRPr lang="he-IL"/>
            </a:p>
          </p:txBody>
        </p:sp>
        <p:sp>
          <p:nvSpPr>
            <p:cNvPr id="13417" name="Rectangle 109"/>
            <p:cNvSpPr>
              <a:spLocks noChangeArrowheads="1"/>
            </p:cNvSpPr>
            <p:nvPr/>
          </p:nvSpPr>
          <p:spPr bwMode="auto">
            <a:xfrm>
              <a:off x="3835" y="2489"/>
              <a:ext cx="36" cy="77"/>
            </a:xfrm>
            <a:prstGeom prst="rect">
              <a:avLst/>
            </a:prstGeom>
            <a:noFill/>
            <a:ln w="9525">
              <a:noFill/>
              <a:miter lim="800000"/>
              <a:headEnd/>
              <a:tailEnd/>
            </a:ln>
          </p:spPr>
          <p:txBody>
            <a:bodyPr wrap="none" lIns="0" tIns="0" rIns="0" bIns="0">
              <a:spAutoFit/>
            </a:bodyPr>
            <a:lstStyle/>
            <a:p>
              <a:r>
                <a:rPr lang="en-US" sz="800" b="1">
                  <a:solidFill>
                    <a:srgbClr val="000000"/>
                  </a:solidFill>
                  <a:latin typeface="Times New Roman" pitchFamily="18" charset="0"/>
                </a:rPr>
                <a:t>+</a:t>
              </a:r>
              <a:endParaRPr lang="en-US"/>
            </a:p>
          </p:txBody>
        </p:sp>
        <p:sp>
          <p:nvSpPr>
            <p:cNvPr id="13418" name="Freeform 110"/>
            <p:cNvSpPr>
              <a:spLocks/>
            </p:cNvSpPr>
            <p:nvPr/>
          </p:nvSpPr>
          <p:spPr bwMode="auto">
            <a:xfrm>
              <a:off x="1748" y="2222"/>
              <a:ext cx="192" cy="339"/>
            </a:xfrm>
            <a:custGeom>
              <a:avLst/>
              <a:gdLst>
                <a:gd name="T0" fmla="*/ 0 w 92"/>
                <a:gd name="T1" fmla="*/ 2147483647 h 189"/>
                <a:gd name="T2" fmla="*/ 2147483647 w 92"/>
                <a:gd name="T3" fmla="*/ 0 h 189"/>
                <a:gd name="T4" fmla="*/ 0 60000 65536"/>
                <a:gd name="T5" fmla="*/ 0 60000 65536"/>
                <a:gd name="T6" fmla="*/ 0 w 92"/>
                <a:gd name="T7" fmla="*/ 0 h 189"/>
                <a:gd name="T8" fmla="*/ 92 w 92"/>
                <a:gd name="T9" fmla="*/ 189 h 189"/>
              </a:gdLst>
              <a:ahLst/>
              <a:cxnLst>
                <a:cxn ang="T4">
                  <a:pos x="T0" y="T1"/>
                </a:cxn>
                <a:cxn ang="T5">
                  <a:pos x="T2" y="T3"/>
                </a:cxn>
              </a:cxnLst>
              <a:rect l="T6" t="T7" r="T8" b="T9"/>
              <a:pathLst>
                <a:path w="92" h="189">
                  <a:moveTo>
                    <a:pt x="0" y="189"/>
                  </a:moveTo>
                  <a:cubicBezTo>
                    <a:pt x="0" y="106"/>
                    <a:pt x="36" y="31"/>
                    <a:pt x="92" y="0"/>
                  </a:cubicBezTo>
                </a:path>
              </a:pathLst>
            </a:custGeom>
            <a:noFill/>
            <a:ln w="9525" cap="rnd">
              <a:solidFill>
                <a:srgbClr val="000000"/>
              </a:solidFill>
              <a:round/>
              <a:headEnd/>
              <a:tailEnd/>
            </a:ln>
          </p:spPr>
          <p:txBody>
            <a:bodyPr/>
            <a:lstStyle/>
            <a:p>
              <a:endParaRPr lang="he-IL"/>
            </a:p>
          </p:txBody>
        </p:sp>
        <p:sp>
          <p:nvSpPr>
            <p:cNvPr id="13419" name="Freeform 111"/>
            <p:cNvSpPr>
              <a:spLocks/>
            </p:cNvSpPr>
            <p:nvPr/>
          </p:nvSpPr>
          <p:spPr bwMode="auto">
            <a:xfrm>
              <a:off x="1884" y="2164"/>
              <a:ext cx="171" cy="131"/>
            </a:xfrm>
            <a:custGeom>
              <a:avLst/>
              <a:gdLst>
                <a:gd name="T0" fmla="*/ 304295805 w 328"/>
                <a:gd name="T1" fmla="*/ 200009026 h 289"/>
                <a:gd name="T2" fmla="*/ 304295805 w 328"/>
                <a:gd name="T3" fmla="*/ 200009026 h 289"/>
                <a:gd name="T4" fmla="*/ 0 w 328"/>
                <a:gd name="T5" fmla="*/ 0 h 289"/>
                <a:gd name="T6" fmla="*/ 304295805 w 328"/>
                <a:gd name="T7" fmla="*/ 200009026 h 289"/>
                <a:gd name="T8" fmla="*/ 0 60000 65536"/>
                <a:gd name="T9" fmla="*/ 0 60000 65536"/>
                <a:gd name="T10" fmla="*/ 0 60000 65536"/>
                <a:gd name="T11" fmla="*/ 0 60000 65536"/>
                <a:gd name="T12" fmla="*/ 0 w 328"/>
                <a:gd name="T13" fmla="*/ 0 h 289"/>
                <a:gd name="T14" fmla="*/ 328 w 328"/>
                <a:gd name="T15" fmla="*/ 289 h 289"/>
              </a:gdLst>
              <a:ahLst/>
              <a:cxnLst>
                <a:cxn ang="T8">
                  <a:pos x="T0" y="T1"/>
                </a:cxn>
                <a:cxn ang="T9">
                  <a:pos x="T2" y="T3"/>
                </a:cxn>
                <a:cxn ang="T10">
                  <a:pos x="T4" y="T5"/>
                </a:cxn>
                <a:cxn ang="T11">
                  <a:pos x="T6" y="T7"/>
                </a:cxn>
              </a:cxnLst>
              <a:rect l="T12" t="T13" r="T14" b="T15"/>
              <a:pathLst>
                <a:path w="328" h="289">
                  <a:moveTo>
                    <a:pt x="328" y="67"/>
                  </a:moveTo>
                  <a:lnTo>
                    <a:pt x="77" y="289"/>
                  </a:lnTo>
                  <a:cubicBezTo>
                    <a:pt x="98" y="186"/>
                    <a:pt x="69" y="78"/>
                    <a:pt x="0" y="0"/>
                  </a:cubicBezTo>
                  <a:lnTo>
                    <a:pt x="328" y="67"/>
                  </a:lnTo>
                  <a:close/>
                </a:path>
              </a:pathLst>
            </a:custGeom>
            <a:solidFill>
              <a:srgbClr val="000000"/>
            </a:solidFill>
            <a:ln w="0">
              <a:solidFill>
                <a:srgbClr val="000000"/>
              </a:solidFill>
              <a:round/>
              <a:headEnd/>
              <a:tailEnd/>
            </a:ln>
          </p:spPr>
          <p:txBody>
            <a:bodyPr/>
            <a:lstStyle/>
            <a:p>
              <a:endParaRPr lang="he-IL"/>
            </a:p>
          </p:txBody>
        </p:sp>
        <p:sp>
          <p:nvSpPr>
            <p:cNvPr id="13420" name="Freeform 112"/>
            <p:cNvSpPr>
              <a:spLocks/>
            </p:cNvSpPr>
            <p:nvPr/>
          </p:nvSpPr>
          <p:spPr bwMode="auto">
            <a:xfrm>
              <a:off x="2408" y="2561"/>
              <a:ext cx="237" cy="328"/>
            </a:xfrm>
            <a:custGeom>
              <a:avLst/>
              <a:gdLst>
                <a:gd name="T0" fmla="*/ 2147483647 w 114"/>
                <a:gd name="T1" fmla="*/ 0 h 183"/>
                <a:gd name="T2" fmla="*/ 0 w 114"/>
                <a:gd name="T3" fmla="*/ 2147483647 h 183"/>
                <a:gd name="T4" fmla="*/ 0 60000 65536"/>
                <a:gd name="T5" fmla="*/ 0 60000 65536"/>
                <a:gd name="T6" fmla="*/ 0 w 114"/>
                <a:gd name="T7" fmla="*/ 0 h 183"/>
                <a:gd name="T8" fmla="*/ 114 w 114"/>
                <a:gd name="T9" fmla="*/ 183 h 183"/>
              </a:gdLst>
              <a:ahLst/>
              <a:cxnLst>
                <a:cxn ang="T4">
                  <a:pos x="T0" y="T1"/>
                </a:cxn>
                <a:cxn ang="T5">
                  <a:pos x="T2" y="T3"/>
                </a:cxn>
              </a:cxnLst>
              <a:rect l="T6" t="T7" r="T8" b="T9"/>
              <a:pathLst>
                <a:path w="114" h="183">
                  <a:moveTo>
                    <a:pt x="114" y="0"/>
                  </a:moveTo>
                  <a:cubicBezTo>
                    <a:pt x="105" y="84"/>
                    <a:pt x="60" y="157"/>
                    <a:pt x="0" y="183"/>
                  </a:cubicBezTo>
                </a:path>
              </a:pathLst>
            </a:custGeom>
            <a:noFill/>
            <a:ln w="9525" cap="rnd">
              <a:solidFill>
                <a:srgbClr val="000000"/>
              </a:solidFill>
              <a:round/>
              <a:headEnd/>
              <a:tailEnd/>
            </a:ln>
          </p:spPr>
          <p:txBody>
            <a:bodyPr/>
            <a:lstStyle/>
            <a:p>
              <a:endParaRPr lang="he-IL"/>
            </a:p>
          </p:txBody>
        </p:sp>
        <p:sp>
          <p:nvSpPr>
            <p:cNvPr id="13421" name="Freeform 113"/>
            <p:cNvSpPr>
              <a:spLocks/>
            </p:cNvSpPr>
            <p:nvPr/>
          </p:nvSpPr>
          <p:spPr bwMode="auto">
            <a:xfrm>
              <a:off x="2291" y="2818"/>
              <a:ext cx="167" cy="131"/>
            </a:xfrm>
            <a:custGeom>
              <a:avLst/>
              <a:gdLst>
                <a:gd name="T0" fmla="*/ 0 w 321"/>
                <a:gd name="T1" fmla="*/ 188051678 h 295"/>
                <a:gd name="T2" fmla="*/ 302387445 w 321"/>
                <a:gd name="T3" fmla="*/ 0 h 295"/>
                <a:gd name="T4" fmla="*/ 302387445 w 321"/>
                <a:gd name="T5" fmla="*/ 188051678 h 295"/>
                <a:gd name="T6" fmla="*/ 302387445 w 321"/>
                <a:gd name="T7" fmla="*/ 188051678 h 295"/>
                <a:gd name="T8" fmla="*/ 0 w 321"/>
                <a:gd name="T9" fmla="*/ 188051678 h 295"/>
                <a:gd name="T10" fmla="*/ 0 60000 65536"/>
                <a:gd name="T11" fmla="*/ 0 60000 65536"/>
                <a:gd name="T12" fmla="*/ 0 60000 65536"/>
                <a:gd name="T13" fmla="*/ 0 60000 65536"/>
                <a:gd name="T14" fmla="*/ 0 60000 65536"/>
                <a:gd name="T15" fmla="*/ 0 w 321"/>
                <a:gd name="T16" fmla="*/ 0 h 295"/>
                <a:gd name="T17" fmla="*/ 321 w 321"/>
                <a:gd name="T18" fmla="*/ 295 h 295"/>
              </a:gdLst>
              <a:ahLst/>
              <a:cxnLst>
                <a:cxn ang="T10">
                  <a:pos x="T0" y="T1"/>
                </a:cxn>
                <a:cxn ang="T11">
                  <a:pos x="T2" y="T3"/>
                </a:cxn>
                <a:cxn ang="T12">
                  <a:pos x="T4" y="T5"/>
                </a:cxn>
                <a:cxn ang="T13">
                  <a:pos x="T6" y="T7"/>
                </a:cxn>
                <a:cxn ang="T14">
                  <a:pos x="T8" y="T9"/>
                </a:cxn>
              </a:cxnLst>
              <a:rect l="T15" t="T16" r="T17" b="T18"/>
              <a:pathLst>
                <a:path w="321" h="295">
                  <a:moveTo>
                    <a:pt x="0" y="198"/>
                  </a:moveTo>
                  <a:lnTo>
                    <a:pt x="270" y="0"/>
                  </a:lnTo>
                  <a:cubicBezTo>
                    <a:pt x="239" y="101"/>
                    <a:pt x="258" y="210"/>
                    <a:pt x="321" y="295"/>
                  </a:cubicBezTo>
                  <a:lnTo>
                    <a:pt x="0" y="198"/>
                  </a:lnTo>
                  <a:close/>
                </a:path>
              </a:pathLst>
            </a:custGeom>
            <a:solidFill>
              <a:srgbClr val="000000"/>
            </a:solidFill>
            <a:ln w="0">
              <a:solidFill>
                <a:srgbClr val="000000"/>
              </a:solidFill>
              <a:round/>
              <a:headEnd/>
              <a:tailEnd/>
            </a:ln>
          </p:spPr>
          <p:txBody>
            <a:bodyPr/>
            <a:lstStyle/>
            <a:p>
              <a:endParaRPr lang="he-IL"/>
            </a:p>
          </p:txBody>
        </p:sp>
        <p:sp>
          <p:nvSpPr>
            <p:cNvPr id="13422" name="Freeform 114"/>
            <p:cNvSpPr>
              <a:spLocks/>
            </p:cNvSpPr>
            <p:nvPr/>
          </p:nvSpPr>
          <p:spPr bwMode="auto">
            <a:xfrm>
              <a:off x="2291" y="2721"/>
              <a:ext cx="928" cy="185"/>
            </a:xfrm>
            <a:custGeom>
              <a:avLst/>
              <a:gdLst>
                <a:gd name="T0" fmla="*/ 0 w 445"/>
                <a:gd name="T1" fmla="*/ 2147483647 h 103"/>
                <a:gd name="T2" fmla="*/ 2147483647 w 445"/>
                <a:gd name="T3" fmla="*/ 2147483647 h 103"/>
                <a:gd name="T4" fmla="*/ 0 60000 65536"/>
                <a:gd name="T5" fmla="*/ 0 60000 65536"/>
                <a:gd name="T6" fmla="*/ 0 w 445"/>
                <a:gd name="T7" fmla="*/ 0 h 103"/>
                <a:gd name="T8" fmla="*/ 445 w 445"/>
                <a:gd name="T9" fmla="*/ 103 h 103"/>
              </a:gdLst>
              <a:ahLst/>
              <a:cxnLst>
                <a:cxn ang="T4">
                  <a:pos x="T0" y="T1"/>
                </a:cxn>
                <a:cxn ang="T5">
                  <a:pos x="T2" y="T3"/>
                </a:cxn>
              </a:cxnLst>
              <a:rect l="T6" t="T7" r="T8" b="T9"/>
              <a:pathLst>
                <a:path w="445" h="103">
                  <a:moveTo>
                    <a:pt x="0" y="103"/>
                  </a:moveTo>
                  <a:cubicBezTo>
                    <a:pt x="145" y="31"/>
                    <a:pt x="328" y="0"/>
                    <a:pt x="445" y="27"/>
                  </a:cubicBezTo>
                </a:path>
              </a:pathLst>
            </a:custGeom>
            <a:noFill/>
            <a:ln w="9525" cap="rnd">
              <a:solidFill>
                <a:srgbClr val="000000"/>
              </a:solidFill>
              <a:round/>
              <a:headEnd/>
              <a:tailEnd/>
            </a:ln>
          </p:spPr>
          <p:txBody>
            <a:bodyPr/>
            <a:lstStyle/>
            <a:p>
              <a:endParaRPr lang="he-IL"/>
            </a:p>
          </p:txBody>
        </p:sp>
        <p:sp>
          <p:nvSpPr>
            <p:cNvPr id="13423" name="Freeform 115"/>
            <p:cNvSpPr>
              <a:spLocks/>
            </p:cNvSpPr>
            <p:nvPr/>
          </p:nvSpPr>
          <p:spPr bwMode="auto">
            <a:xfrm>
              <a:off x="3156" y="2696"/>
              <a:ext cx="174" cy="125"/>
            </a:xfrm>
            <a:custGeom>
              <a:avLst/>
              <a:gdLst>
                <a:gd name="T0" fmla="*/ 306368570 w 333"/>
                <a:gd name="T1" fmla="*/ 187030330 h 282"/>
                <a:gd name="T2" fmla="*/ 0 w 333"/>
                <a:gd name="T3" fmla="*/ 187030330 h 282"/>
                <a:gd name="T4" fmla="*/ 306368570 w 333"/>
                <a:gd name="T5" fmla="*/ 0 h 282"/>
                <a:gd name="T6" fmla="*/ 306368570 w 333"/>
                <a:gd name="T7" fmla="*/ 187030330 h 282"/>
                <a:gd name="T8" fmla="*/ 0 60000 65536"/>
                <a:gd name="T9" fmla="*/ 0 60000 65536"/>
                <a:gd name="T10" fmla="*/ 0 60000 65536"/>
                <a:gd name="T11" fmla="*/ 0 60000 65536"/>
                <a:gd name="T12" fmla="*/ 0 w 333"/>
                <a:gd name="T13" fmla="*/ 0 h 282"/>
                <a:gd name="T14" fmla="*/ 333 w 333"/>
                <a:gd name="T15" fmla="*/ 282 h 282"/>
              </a:gdLst>
              <a:ahLst/>
              <a:cxnLst>
                <a:cxn ang="T8">
                  <a:pos x="T0" y="T1"/>
                </a:cxn>
                <a:cxn ang="T9">
                  <a:pos x="T2" y="T3"/>
                </a:cxn>
                <a:cxn ang="T10">
                  <a:pos x="T4" y="T5"/>
                </a:cxn>
                <a:cxn ang="T11">
                  <a:pos x="T6" y="T7"/>
                </a:cxn>
              </a:cxnLst>
              <a:rect l="T12" t="T13" r="T14" b="T15"/>
              <a:pathLst>
                <a:path w="333" h="282">
                  <a:moveTo>
                    <a:pt x="333" y="243"/>
                  </a:moveTo>
                  <a:lnTo>
                    <a:pt x="0" y="282"/>
                  </a:lnTo>
                  <a:cubicBezTo>
                    <a:pt x="76" y="209"/>
                    <a:pt x="114" y="105"/>
                    <a:pt x="102" y="0"/>
                  </a:cubicBezTo>
                  <a:lnTo>
                    <a:pt x="333" y="243"/>
                  </a:lnTo>
                  <a:close/>
                </a:path>
              </a:pathLst>
            </a:custGeom>
            <a:solidFill>
              <a:srgbClr val="000000"/>
            </a:solidFill>
            <a:ln w="0">
              <a:solidFill>
                <a:srgbClr val="000000"/>
              </a:solidFill>
              <a:round/>
              <a:headEnd/>
              <a:tailEnd/>
            </a:ln>
          </p:spPr>
          <p:txBody>
            <a:bodyPr/>
            <a:lstStyle/>
            <a:p>
              <a:endParaRPr lang="he-IL"/>
            </a:p>
          </p:txBody>
        </p:sp>
        <p:sp>
          <p:nvSpPr>
            <p:cNvPr id="13424" name="Freeform 116"/>
            <p:cNvSpPr>
              <a:spLocks/>
            </p:cNvSpPr>
            <p:nvPr/>
          </p:nvSpPr>
          <p:spPr bwMode="auto">
            <a:xfrm>
              <a:off x="3330" y="2550"/>
              <a:ext cx="308" cy="255"/>
            </a:xfrm>
            <a:custGeom>
              <a:avLst/>
              <a:gdLst>
                <a:gd name="T0" fmla="*/ 0 w 148"/>
                <a:gd name="T1" fmla="*/ 2147483647 h 142"/>
                <a:gd name="T2" fmla="*/ 2147483647 w 148"/>
                <a:gd name="T3" fmla="*/ 0 h 142"/>
                <a:gd name="T4" fmla="*/ 0 60000 65536"/>
                <a:gd name="T5" fmla="*/ 0 60000 65536"/>
                <a:gd name="T6" fmla="*/ 0 w 148"/>
                <a:gd name="T7" fmla="*/ 0 h 142"/>
                <a:gd name="T8" fmla="*/ 148 w 148"/>
                <a:gd name="T9" fmla="*/ 142 h 142"/>
              </a:gdLst>
              <a:ahLst/>
              <a:cxnLst>
                <a:cxn ang="T4">
                  <a:pos x="T0" y="T1"/>
                </a:cxn>
                <a:cxn ang="T5">
                  <a:pos x="T2" y="T3"/>
                </a:cxn>
              </a:cxnLst>
              <a:rect l="T6" t="T7" r="T8" b="T9"/>
              <a:pathLst>
                <a:path w="148" h="142">
                  <a:moveTo>
                    <a:pt x="0" y="142"/>
                  </a:moveTo>
                  <a:cubicBezTo>
                    <a:pt x="28" y="65"/>
                    <a:pt x="86" y="9"/>
                    <a:pt x="148" y="0"/>
                  </a:cubicBezTo>
                </a:path>
              </a:pathLst>
            </a:custGeom>
            <a:noFill/>
            <a:ln w="9525" cap="rnd">
              <a:solidFill>
                <a:srgbClr val="000000"/>
              </a:solidFill>
              <a:round/>
              <a:headEnd/>
              <a:tailEnd/>
            </a:ln>
          </p:spPr>
          <p:txBody>
            <a:bodyPr/>
            <a:lstStyle/>
            <a:p>
              <a:endParaRPr lang="he-IL"/>
            </a:p>
          </p:txBody>
        </p:sp>
        <p:sp>
          <p:nvSpPr>
            <p:cNvPr id="13425" name="Freeform 117"/>
            <p:cNvSpPr>
              <a:spLocks/>
            </p:cNvSpPr>
            <p:nvPr/>
          </p:nvSpPr>
          <p:spPr bwMode="auto">
            <a:xfrm>
              <a:off x="3592" y="2480"/>
              <a:ext cx="163" cy="133"/>
            </a:xfrm>
            <a:custGeom>
              <a:avLst/>
              <a:gdLst>
                <a:gd name="T0" fmla="*/ 300402280 w 314"/>
                <a:gd name="T1" fmla="*/ 190912942 h 298"/>
                <a:gd name="T2" fmla="*/ 0 w 314"/>
                <a:gd name="T3" fmla="*/ 190912942 h 298"/>
                <a:gd name="T4" fmla="*/ 274508405 w 314"/>
                <a:gd name="T5" fmla="*/ 0 h 298"/>
                <a:gd name="T6" fmla="*/ 274508405 w 314"/>
                <a:gd name="T7" fmla="*/ 0 h 298"/>
                <a:gd name="T8" fmla="*/ 300402280 w 314"/>
                <a:gd name="T9" fmla="*/ 190912942 h 298"/>
                <a:gd name="T10" fmla="*/ 0 60000 65536"/>
                <a:gd name="T11" fmla="*/ 0 60000 65536"/>
                <a:gd name="T12" fmla="*/ 0 60000 65536"/>
                <a:gd name="T13" fmla="*/ 0 60000 65536"/>
                <a:gd name="T14" fmla="*/ 0 60000 65536"/>
                <a:gd name="T15" fmla="*/ 0 w 314"/>
                <a:gd name="T16" fmla="*/ 0 h 298"/>
                <a:gd name="T17" fmla="*/ 314 w 314"/>
                <a:gd name="T18" fmla="*/ 298 h 298"/>
              </a:gdLst>
              <a:ahLst/>
              <a:cxnLst>
                <a:cxn ang="T10">
                  <a:pos x="T0" y="T1"/>
                </a:cxn>
                <a:cxn ang="T11">
                  <a:pos x="T2" y="T3"/>
                </a:cxn>
                <a:cxn ang="T12">
                  <a:pos x="T4" y="T5"/>
                </a:cxn>
                <a:cxn ang="T13">
                  <a:pos x="T6" y="T7"/>
                </a:cxn>
                <a:cxn ang="T14">
                  <a:pos x="T8" y="T9"/>
                </a:cxn>
              </a:cxnLst>
              <a:rect l="T15" t="T16" r="T17" b="T18"/>
              <a:pathLst>
                <a:path w="314" h="298">
                  <a:moveTo>
                    <a:pt x="314" y="180"/>
                  </a:moveTo>
                  <a:lnTo>
                    <a:pt x="0" y="298"/>
                  </a:lnTo>
                  <a:cubicBezTo>
                    <a:pt x="57" y="209"/>
                    <a:pt x="69" y="99"/>
                    <a:pt x="32" y="0"/>
                  </a:cubicBezTo>
                  <a:lnTo>
                    <a:pt x="314" y="180"/>
                  </a:lnTo>
                  <a:close/>
                </a:path>
              </a:pathLst>
            </a:custGeom>
            <a:solidFill>
              <a:srgbClr val="000000"/>
            </a:solidFill>
            <a:ln w="0">
              <a:solidFill>
                <a:srgbClr val="000000"/>
              </a:solidFill>
              <a:round/>
              <a:headEnd/>
              <a:tailEnd/>
            </a:ln>
          </p:spPr>
          <p:txBody>
            <a:bodyPr/>
            <a:lstStyle/>
            <a:p>
              <a:endParaRPr lang="he-IL"/>
            </a:p>
          </p:txBody>
        </p:sp>
        <p:sp>
          <p:nvSpPr>
            <p:cNvPr id="13426" name="Freeform 118"/>
            <p:cNvSpPr>
              <a:spLocks/>
            </p:cNvSpPr>
            <p:nvPr/>
          </p:nvSpPr>
          <p:spPr bwMode="auto">
            <a:xfrm>
              <a:off x="2055" y="2195"/>
              <a:ext cx="472" cy="359"/>
            </a:xfrm>
            <a:custGeom>
              <a:avLst/>
              <a:gdLst>
                <a:gd name="T0" fmla="*/ 0 w 226"/>
                <a:gd name="T1" fmla="*/ 0 h 200"/>
                <a:gd name="T2" fmla="*/ 2147483647 w 226"/>
                <a:gd name="T3" fmla="*/ 2147483647 h 200"/>
                <a:gd name="T4" fmla="*/ 0 60000 65536"/>
                <a:gd name="T5" fmla="*/ 0 60000 65536"/>
                <a:gd name="T6" fmla="*/ 0 w 226"/>
                <a:gd name="T7" fmla="*/ 0 h 200"/>
                <a:gd name="T8" fmla="*/ 226 w 226"/>
                <a:gd name="T9" fmla="*/ 200 h 200"/>
              </a:gdLst>
              <a:ahLst/>
              <a:cxnLst>
                <a:cxn ang="T4">
                  <a:pos x="T0" y="T1"/>
                </a:cxn>
                <a:cxn ang="T5">
                  <a:pos x="T2" y="T3"/>
                </a:cxn>
              </a:cxnLst>
              <a:rect l="T6" t="T7" r="T8" b="T9"/>
              <a:pathLst>
                <a:path w="226" h="200">
                  <a:moveTo>
                    <a:pt x="0" y="0"/>
                  </a:moveTo>
                  <a:cubicBezTo>
                    <a:pt x="0" y="97"/>
                    <a:pt x="95" y="181"/>
                    <a:pt x="226" y="200"/>
                  </a:cubicBezTo>
                </a:path>
              </a:pathLst>
            </a:custGeom>
            <a:noFill/>
            <a:ln w="9525" cap="rnd">
              <a:solidFill>
                <a:srgbClr val="000000"/>
              </a:solidFill>
              <a:round/>
              <a:headEnd/>
              <a:tailEnd/>
            </a:ln>
          </p:spPr>
          <p:txBody>
            <a:bodyPr/>
            <a:lstStyle/>
            <a:p>
              <a:endParaRPr lang="he-IL"/>
            </a:p>
          </p:txBody>
        </p:sp>
        <p:sp>
          <p:nvSpPr>
            <p:cNvPr id="13427" name="Freeform 119"/>
            <p:cNvSpPr>
              <a:spLocks/>
            </p:cNvSpPr>
            <p:nvPr/>
          </p:nvSpPr>
          <p:spPr bwMode="auto">
            <a:xfrm>
              <a:off x="2485" y="2484"/>
              <a:ext cx="160" cy="134"/>
            </a:xfrm>
            <a:custGeom>
              <a:avLst/>
              <a:gdLst>
                <a:gd name="T0" fmla="*/ 298135527 w 309"/>
                <a:gd name="T1" fmla="*/ 193299232 h 299"/>
                <a:gd name="T2" fmla="*/ 0 w 309"/>
                <a:gd name="T3" fmla="*/ 193299232 h 299"/>
                <a:gd name="T4" fmla="*/ 189081161 w 309"/>
                <a:gd name="T5" fmla="*/ 0 h 299"/>
                <a:gd name="T6" fmla="*/ 189081161 w 309"/>
                <a:gd name="T7" fmla="*/ 0 h 299"/>
                <a:gd name="T8" fmla="*/ 298135527 w 309"/>
                <a:gd name="T9" fmla="*/ 193299232 h 299"/>
                <a:gd name="T10" fmla="*/ 0 60000 65536"/>
                <a:gd name="T11" fmla="*/ 0 60000 65536"/>
                <a:gd name="T12" fmla="*/ 0 60000 65536"/>
                <a:gd name="T13" fmla="*/ 0 60000 65536"/>
                <a:gd name="T14" fmla="*/ 0 60000 65536"/>
                <a:gd name="T15" fmla="*/ 0 w 309"/>
                <a:gd name="T16" fmla="*/ 0 h 299"/>
                <a:gd name="T17" fmla="*/ 309 w 309"/>
                <a:gd name="T18" fmla="*/ 299 h 299"/>
              </a:gdLst>
              <a:ahLst/>
              <a:cxnLst>
                <a:cxn ang="T10">
                  <a:pos x="T0" y="T1"/>
                </a:cxn>
                <a:cxn ang="T11">
                  <a:pos x="T2" y="T3"/>
                </a:cxn>
                <a:cxn ang="T12">
                  <a:pos x="T4" y="T5"/>
                </a:cxn>
                <a:cxn ang="T13">
                  <a:pos x="T6" y="T7"/>
                </a:cxn>
                <a:cxn ang="T14">
                  <a:pos x="T8" y="T9"/>
                </a:cxn>
              </a:cxnLst>
              <a:rect l="T15" t="T16" r="T17" b="T18"/>
              <a:pathLst>
                <a:path w="309" h="299">
                  <a:moveTo>
                    <a:pt x="309" y="171"/>
                  </a:moveTo>
                  <a:lnTo>
                    <a:pt x="0" y="299"/>
                  </a:lnTo>
                  <a:cubicBezTo>
                    <a:pt x="54" y="208"/>
                    <a:pt x="62" y="98"/>
                    <a:pt x="22" y="0"/>
                  </a:cubicBezTo>
                  <a:lnTo>
                    <a:pt x="309" y="171"/>
                  </a:lnTo>
                  <a:close/>
                </a:path>
              </a:pathLst>
            </a:custGeom>
            <a:solidFill>
              <a:srgbClr val="000000"/>
            </a:solidFill>
            <a:ln w="0">
              <a:solidFill>
                <a:srgbClr val="000000"/>
              </a:solidFill>
              <a:round/>
              <a:headEnd/>
              <a:tailEnd/>
            </a:ln>
          </p:spPr>
          <p:txBody>
            <a:bodyPr/>
            <a:lstStyle/>
            <a:p>
              <a:endParaRPr lang="he-IL"/>
            </a:p>
          </p:txBody>
        </p:sp>
        <p:sp>
          <p:nvSpPr>
            <p:cNvPr id="13428" name="Freeform 120"/>
            <p:cNvSpPr>
              <a:spLocks/>
            </p:cNvSpPr>
            <p:nvPr/>
          </p:nvSpPr>
          <p:spPr bwMode="auto">
            <a:xfrm>
              <a:off x="3563" y="2222"/>
              <a:ext cx="271" cy="339"/>
            </a:xfrm>
            <a:custGeom>
              <a:avLst/>
              <a:gdLst>
                <a:gd name="T0" fmla="*/ 2147483647 w 130"/>
                <a:gd name="T1" fmla="*/ 2147483647 h 189"/>
                <a:gd name="T2" fmla="*/ 0 w 130"/>
                <a:gd name="T3" fmla="*/ 0 h 189"/>
                <a:gd name="T4" fmla="*/ 0 60000 65536"/>
                <a:gd name="T5" fmla="*/ 0 60000 65536"/>
                <a:gd name="T6" fmla="*/ 0 w 130"/>
                <a:gd name="T7" fmla="*/ 0 h 189"/>
                <a:gd name="T8" fmla="*/ 130 w 130"/>
                <a:gd name="T9" fmla="*/ 189 h 189"/>
              </a:gdLst>
              <a:ahLst/>
              <a:cxnLst>
                <a:cxn ang="T4">
                  <a:pos x="T0" y="T1"/>
                </a:cxn>
                <a:cxn ang="T5">
                  <a:pos x="T2" y="T3"/>
                </a:cxn>
              </a:cxnLst>
              <a:rect l="T6" t="T7" r="T8" b="T9"/>
              <a:pathLst>
                <a:path w="130" h="189">
                  <a:moveTo>
                    <a:pt x="92" y="189"/>
                  </a:moveTo>
                  <a:cubicBezTo>
                    <a:pt x="130" y="113"/>
                    <a:pt x="92" y="35"/>
                    <a:pt x="0" y="0"/>
                  </a:cubicBezTo>
                </a:path>
              </a:pathLst>
            </a:custGeom>
            <a:noFill/>
            <a:ln w="9525" cap="rnd">
              <a:solidFill>
                <a:srgbClr val="000000"/>
              </a:solidFill>
              <a:round/>
              <a:headEnd/>
              <a:tailEnd/>
            </a:ln>
          </p:spPr>
          <p:txBody>
            <a:bodyPr/>
            <a:lstStyle/>
            <a:p>
              <a:endParaRPr lang="he-IL"/>
            </a:p>
          </p:txBody>
        </p:sp>
        <p:sp>
          <p:nvSpPr>
            <p:cNvPr id="13429" name="Freeform 121"/>
            <p:cNvSpPr>
              <a:spLocks/>
            </p:cNvSpPr>
            <p:nvPr/>
          </p:nvSpPr>
          <p:spPr bwMode="auto">
            <a:xfrm>
              <a:off x="3448" y="2164"/>
              <a:ext cx="172" cy="129"/>
            </a:xfrm>
            <a:custGeom>
              <a:avLst/>
              <a:gdLst>
                <a:gd name="T0" fmla="*/ 0 w 328"/>
                <a:gd name="T1" fmla="*/ 190987367 h 289"/>
                <a:gd name="T2" fmla="*/ 309665799 w 328"/>
                <a:gd name="T3" fmla="*/ 0 h 289"/>
                <a:gd name="T4" fmla="*/ 309665799 w 328"/>
                <a:gd name="T5" fmla="*/ 190987367 h 289"/>
                <a:gd name="T6" fmla="*/ 309665799 w 328"/>
                <a:gd name="T7" fmla="*/ 190987367 h 289"/>
                <a:gd name="T8" fmla="*/ 0 w 328"/>
                <a:gd name="T9" fmla="*/ 190987367 h 289"/>
                <a:gd name="T10" fmla="*/ 0 60000 65536"/>
                <a:gd name="T11" fmla="*/ 0 60000 65536"/>
                <a:gd name="T12" fmla="*/ 0 60000 65536"/>
                <a:gd name="T13" fmla="*/ 0 60000 65536"/>
                <a:gd name="T14" fmla="*/ 0 60000 65536"/>
                <a:gd name="T15" fmla="*/ 0 w 328"/>
                <a:gd name="T16" fmla="*/ 0 h 289"/>
                <a:gd name="T17" fmla="*/ 328 w 328"/>
                <a:gd name="T18" fmla="*/ 289 h 289"/>
              </a:gdLst>
              <a:ahLst/>
              <a:cxnLst>
                <a:cxn ang="T10">
                  <a:pos x="T0" y="T1"/>
                </a:cxn>
                <a:cxn ang="T11">
                  <a:pos x="T2" y="T3"/>
                </a:cxn>
                <a:cxn ang="T12">
                  <a:pos x="T4" y="T5"/>
                </a:cxn>
                <a:cxn ang="T13">
                  <a:pos x="T6" y="T7"/>
                </a:cxn>
                <a:cxn ang="T14">
                  <a:pos x="T8" y="T9"/>
                </a:cxn>
              </a:cxnLst>
              <a:rect l="T15" t="T16" r="T17" b="T18"/>
              <a:pathLst>
                <a:path w="328" h="289">
                  <a:moveTo>
                    <a:pt x="0" y="68"/>
                  </a:moveTo>
                  <a:lnTo>
                    <a:pt x="328" y="0"/>
                  </a:lnTo>
                  <a:cubicBezTo>
                    <a:pt x="259" y="79"/>
                    <a:pt x="230" y="186"/>
                    <a:pt x="252" y="289"/>
                  </a:cubicBezTo>
                  <a:lnTo>
                    <a:pt x="0" y="68"/>
                  </a:lnTo>
                  <a:close/>
                </a:path>
              </a:pathLst>
            </a:custGeom>
            <a:solidFill>
              <a:srgbClr val="000000"/>
            </a:solidFill>
            <a:ln w="0">
              <a:solidFill>
                <a:srgbClr val="000000"/>
              </a:solidFill>
              <a:round/>
              <a:headEnd/>
              <a:tailEnd/>
            </a:ln>
          </p:spPr>
          <p:txBody>
            <a:bodyPr/>
            <a:lstStyle/>
            <a:p>
              <a:endParaRPr lang="he-IL"/>
            </a:p>
          </p:txBody>
        </p:sp>
        <p:sp>
          <p:nvSpPr>
            <p:cNvPr id="13430" name="Rectangle 122"/>
            <p:cNvSpPr>
              <a:spLocks noChangeArrowheads="1"/>
            </p:cNvSpPr>
            <p:nvPr/>
          </p:nvSpPr>
          <p:spPr bwMode="auto">
            <a:xfrm>
              <a:off x="4268" y="2074"/>
              <a:ext cx="125" cy="108"/>
            </a:xfrm>
            <a:prstGeom prst="rect">
              <a:avLst/>
            </a:prstGeom>
            <a:solidFill>
              <a:srgbClr val="FF0000"/>
            </a:solidFill>
            <a:ln w="9525">
              <a:noFill/>
              <a:miter lim="800000"/>
              <a:headEnd/>
              <a:tailEnd/>
            </a:ln>
          </p:spPr>
          <p:txBody>
            <a:bodyPr/>
            <a:lstStyle/>
            <a:p>
              <a:endParaRPr lang="en-US"/>
            </a:p>
          </p:txBody>
        </p:sp>
        <p:sp>
          <p:nvSpPr>
            <p:cNvPr id="13431" name="Freeform 123"/>
            <p:cNvSpPr>
              <a:spLocks/>
            </p:cNvSpPr>
            <p:nvPr/>
          </p:nvSpPr>
          <p:spPr bwMode="auto">
            <a:xfrm>
              <a:off x="4274" y="2078"/>
              <a:ext cx="115" cy="97"/>
            </a:xfrm>
            <a:custGeom>
              <a:avLst/>
              <a:gdLst>
                <a:gd name="T0" fmla="*/ 0 w 218"/>
                <a:gd name="T1" fmla="*/ 189179862 h 218"/>
                <a:gd name="T2" fmla="*/ 315248969 w 218"/>
                <a:gd name="T3" fmla="*/ 0 h 218"/>
                <a:gd name="T4" fmla="*/ 315248969 w 218"/>
                <a:gd name="T5" fmla="*/ 189179862 h 218"/>
                <a:gd name="T6" fmla="*/ 315248969 w 218"/>
                <a:gd name="T7" fmla="*/ 189179862 h 218"/>
                <a:gd name="T8" fmla="*/ 315248969 w 218"/>
                <a:gd name="T9" fmla="*/ 189179862 h 218"/>
                <a:gd name="T10" fmla="*/ 0 w 218"/>
                <a:gd name="T11" fmla="*/ 189179862 h 218"/>
                <a:gd name="T12" fmla="*/ 0 60000 65536"/>
                <a:gd name="T13" fmla="*/ 0 60000 65536"/>
                <a:gd name="T14" fmla="*/ 0 60000 65536"/>
                <a:gd name="T15" fmla="*/ 0 60000 65536"/>
                <a:gd name="T16" fmla="*/ 0 60000 65536"/>
                <a:gd name="T17" fmla="*/ 0 60000 65536"/>
                <a:gd name="T18" fmla="*/ 0 w 218"/>
                <a:gd name="T19" fmla="*/ 0 h 218"/>
                <a:gd name="T20" fmla="*/ 218 w 218"/>
                <a:gd name="T21" fmla="*/ 218 h 218"/>
              </a:gdLst>
              <a:ahLst/>
              <a:cxnLst>
                <a:cxn ang="T12">
                  <a:pos x="T0" y="T1"/>
                </a:cxn>
                <a:cxn ang="T13">
                  <a:pos x="T2" y="T3"/>
                </a:cxn>
                <a:cxn ang="T14">
                  <a:pos x="T4" y="T5"/>
                </a:cxn>
                <a:cxn ang="T15">
                  <a:pos x="T6" y="T7"/>
                </a:cxn>
                <a:cxn ang="T16">
                  <a:pos x="T8" y="T9"/>
                </a:cxn>
                <a:cxn ang="T17">
                  <a:pos x="T10" y="T11"/>
                </a:cxn>
              </a:cxnLst>
              <a:rect l="T18" t="T19" r="T20" b="T21"/>
              <a:pathLst>
                <a:path w="218" h="218">
                  <a:moveTo>
                    <a:pt x="0" y="109"/>
                  </a:moveTo>
                  <a:cubicBezTo>
                    <a:pt x="0" y="49"/>
                    <a:pt x="49" y="0"/>
                    <a:pt x="109" y="0"/>
                  </a:cubicBezTo>
                  <a:cubicBezTo>
                    <a:pt x="169" y="0"/>
                    <a:pt x="218" y="49"/>
                    <a:pt x="218" y="109"/>
                  </a:cubicBezTo>
                  <a:cubicBezTo>
                    <a:pt x="218" y="109"/>
                    <a:pt x="218" y="109"/>
                    <a:pt x="218" y="109"/>
                  </a:cubicBezTo>
                  <a:cubicBezTo>
                    <a:pt x="218" y="169"/>
                    <a:pt x="169" y="218"/>
                    <a:pt x="109" y="218"/>
                  </a:cubicBezTo>
                  <a:cubicBezTo>
                    <a:pt x="49" y="218"/>
                    <a:pt x="0" y="169"/>
                    <a:pt x="0" y="109"/>
                  </a:cubicBezTo>
                </a:path>
              </a:pathLst>
            </a:custGeom>
            <a:solidFill>
              <a:srgbClr val="FFFFFF"/>
            </a:solidFill>
            <a:ln w="0">
              <a:solidFill>
                <a:srgbClr val="000000"/>
              </a:solidFill>
              <a:round/>
              <a:headEnd/>
              <a:tailEnd/>
            </a:ln>
          </p:spPr>
          <p:txBody>
            <a:bodyPr/>
            <a:lstStyle/>
            <a:p>
              <a:endParaRPr lang="he-IL"/>
            </a:p>
          </p:txBody>
        </p:sp>
        <p:sp>
          <p:nvSpPr>
            <p:cNvPr id="13432" name="Rectangle 124"/>
            <p:cNvSpPr>
              <a:spLocks noChangeArrowheads="1"/>
            </p:cNvSpPr>
            <p:nvPr/>
          </p:nvSpPr>
          <p:spPr bwMode="auto">
            <a:xfrm>
              <a:off x="4268" y="2074"/>
              <a:ext cx="125" cy="108"/>
            </a:xfrm>
            <a:prstGeom prst="rect">
              <a:avLst/>
            </a:prstGeom>
            <a:solidFill>
              <a:srgbClr val="FF0000"/>
            </a:solidFill>
            <a:ln w="9525">
              <a:noFill/>
              <a:miter lim="800000"/>
              <a:headEnd/>
              <a:tailEnd/>
            </a:ln>
          </p:spPr>
          <p:txBody>
            <a:bodyPr/>
            <a:lstStyle/>
            <a:p>
              <a:endParaRPr lang="en-US"/>
            </a:p>
          </p:txBody>
        </p:sp>
        <p:sp>
          <p:nvSpPr>
            <p:cNvPr id="13433" name="Freeform 125"/>
            <p:cNvSpPr>
              <a:spLocks/>
            </p:cNvSpPr>
            <p:nvPr/>
          </p:nvSpPr>
          <p:spPr bwMode="auto">
            <a:xfrm>
              <a:off x="4274" y="2078"/>
              <a:ext cx="115" cy="97"/>
            </a:xfrm>
            <a:custGeom>
              <a:avLst/>
              <a:gdLst>
                <a:gd name="T0" fmla="*/ 0 w 55"/>
                <a:gd name="T1" fmla="*/ 2147483647 h 54"/>
                <a:gd name="T2" fmla="*/ 2147483647 w 55"/>
                <a:gd name="T3" fmla="*/ 0 h 54"/>
                <a:gd name="T4" fmla="*/ 2147483647 w 55"/>
                <a:gd name="T5" fmla="*/ 2147483647 h 54"/>
                <a:gd name="T6" fmla="*/ 2147483647 w 55"/>
                <a:gd name="T7" fmla="*/ 2147483647 h 54"/>
                <a:gd name="T8" fmla="*/ 2147483647 w 55"/>
                <a:gd name="T9" fmla="*/ 2147483647 h 54"/>
                <a:gd name="T10" fmla="*/ 0 w 55"/>
                <a:gd name="T11" fmla="*/ 2147483647 h 54"/>
                <a:gd name="T12" fmla="*/ 0 60000 65536"/>
                <a:gd name="T13" fmla="*/ 0 60000 65536"/>
                <a:gd name="T14" fmla="*/ 0 60000 65536"/>
                <a:gd name="T15" fmla="*/ 0 60000 65536"/>
                <a:gd name="T16" fmla="*/ 0 60000 65536"/>
                <a:gd name="T17" fmla="*/ 0 60000 65536"/>
                <a:gd name="T18" fmla="*/ 0 w 55"/>
                <a:gd name="T19" fmla="*/ 0 h 54"/>
                <a:gd name="T20" fmla="*/ 55 w 55"/>
                <a:gd name="T21" fmla="*/ 54 h 54"/>
              </a:gdLst>
              <a:ahLst/>
              <a:cxnLst>
                <a:cxn ang="T12">
                  <a:pos x="T0" y="T1"/>
                </a:cxn>
                <a:cxn ang="T13">
                  <a:pos x="T2" y="T3"/>
                </a:cxn>
                <a:cxn ang="T14">
                  <a:pos x="T4" y="T5"/>
                </a:cxn>
                <a:cxn ang="T15">
                  <a:pos x="T6" y="T7"/>
                </a:cxn>
                <a:cxn ang="T16">
                  <a:pos x="T8" y="T9"/>
                </a:cxn>
                <a:cxn ang="T17">
                  <a:pos x="T10" y="T11"/>
                </a:cxn>
              </a:cxnLst>
              <a:rect l="T18" t="T19" r="T20" b="T21"/>
              <a:pathLst>
                <a:path w="55" h="54">
                  <a:moveTo>
                    <a:pt x="0" y="27"/>
                  </a:moveTo>
                  <a:cubicBezTo>
                    <a:pt x="0" y="12"/>
                    <a:pt x="12" y="0"/>
                    <a:pt x="27" y="0"/>
                  </a:cubicBezTo>
                  <a:cubicBezTo>
                    <a:pt x="42" y="0"/>
                    <a:pt x="55" y="12"/>
                    <a:pt x="55" y="27"/>
                  </a:cubicBezTo>
                  <a:cubicBezTo>
                    <a:pt x="55" y="27"/>
                    <a:pt x="55" y="27"/>
                    <a:pt x="55" y="27"/>
                  </a:cubicBezTo>
                  <a:cubicBezTo>
                    <a:pt x="55" y="42"/>
                    <a:pt x="42" y="54"/>
                    <a:pt x="27" y="54"/>
                  </a:cubicBezTo>
                  <a:cubicBezTo>
                    <a:pt x="12" y="54"/>
                    <a:pt x="0" y="42"/>
                    <a:pt x="0" y="27"/>
                  </a:cubicBezTo>
                </a:path>
              </a:pathLst>
            </a:custGeom>
            <a:noFill/>
            <a:ln w="3175" cap="rnd">
              <a:solidFill>
                <a:srgbClr val="000000"/>
              </a:solidFill>
              <a:round/>
              <a:headEnd/>
              <a:tailEnd/>
            </a:ln>
          </p:spPr>
          <p:txBody>
            <a:bodyPr/>
            <a:lstStyle/>
            <a:p>
              <a:endParaRPr lang="he-IL"/>
            </a:p>
          </p:txBody>
        </p:sp>
        <p:sp>
          <p:nvSpPr>
            <p:cNvPr id="13434" name="Rectangle 126"/>
            <p:cNvSpPr>
              <a:spLocks noChangeArrowheads="1"/>
            </p:cNvSpPr>
            <p:nvPr/>
          </p:nvSpPr>
          <p:spPr bwMode="auto">
            <a:xfrm>
              <a:off x="4335" y="1916"/>
              <a:ext cx="632" cy="7"/>
            </a:xfrm>
            <a:prstGeom prst="rect">
              <a:avLst/>
            </a:prstGeom>
            <a:solidFill>
              <a:srgbClr val="9ACCFF"/>
            </a:solidFill>
            <a:ln w="9525">
              <a:noFill/>
              <a:miter lim="800000"/>
              <a:headEnd/>
              <a:tailEnd/>
            </a:ln>
          </p:spPr>
          <p:txBody>
            <a:bodyPr/>
            <a:lstStyle/>
            <a:p>
              <a:endParaRPr lang="en-US"/>
            </a:p>
          </p:txBody>
        </p:sp>
        <p:sp>
          <p:nvSpPr>
            <p:cNvPr id="13435" name="Rectangle 127"/>
            <p:cNvSpPr>
              <a:spLocks noChangeArrowheads="1"/>
            </p:cNvSpPr>
            <p:nvPr/>
          </p:nvSpPr>
          <p:spPr bwMode="auto">
            <a:xfrm>
              <a:off x="4335" y="1923"/>
              <a:ext cx="632" cy="22"/>
            </a:xfrm>
            <a:prstGeom prst="rect">
              <a:avLst/>
            </a:prstGeom>
            <a:solidFill>
              <a:srgbClr val="FFFFFF"/>
            </a:solidFill>
            <a:ln w="9525">
              <a:noFill/>
              <a:miter lim="800000"/>
              <a:headEnd/>
              <a:tailEnd/>
            </a:ln>
          </p:spPr>
          <p:txBody>
            <a:bodyPr/>
            <a:lstStyle/>
            <a:p>
              <a:endParaRPr lang="en-US"/>
            </a:p>
          </p:txBody>
        </p:sp>
        <p:sp>
          <p:nvSpPr>
            <p:cNvPr id="13436" name="Rectangle 128"/>
            <p:cNvSpPr>
              <a:spLocks noChangeArrowheads="1"/>
            </p:cNvSpPr>
            <p:nvPr/>
          </p:nvSpPr>
          <p:spPr bwMode="auto">
            <a:xfrm>
              <a:off x="4335" y="1945"/>
              <a:ext cx="632" cy="29"/>
            </a:xfrm>
            <a:prstGeom prst="rect">
              <a:avLst/>
            </a:prstGeom>
            <a:solidFill>
              <a:srgbClr val="FDFEFF"/>
            </a:solidFill>
            <a:ln w="9525">
              <a:noFill/>
              <a:miter lim="800000"/>
              <a:headEnd/>
              <a:tailEnd/>
            </a:ln>
          </p:spPr>
          <p:txBody>
            <a:bodyPr/>
            <a:lstStyle/>
            <a:p>
              <a:endParaRPr lang="en-US"/>
            </a:p>
          </p:txBody>
        </p:sp>
        <p:sp>
          <p:nvSpPr>
            <p:cNvPr id="13437" name="Rectangle 129"/>
            <p:cNvSpPr>
              <a:spLocks noChangeArrowheads="1"/>
            </p:cNvSpPr>
            <p:nvPr/>
          </p:nvSpPr>
          <p:spPr bwMode="auto">
            <a:xfrm>
              <a:off x="4335" y="1974"/>
              <a:ext cx="632" cy="21"/>
            </a:xfrm>
            <a:prstGeom prst="rect">
              <a:avLst/>
            </a:prstGeom>
            <a:solidFill>
              <a:srgbClr val="FBFDFF"/>
            </a:solidFill>
            <a:ln w="9525">
              <a:noFill/>
              <a:miter lim="800000"/>
              <a:headEnd/>
              <a:tailEnd/>
            </a:ln>
          </p:spPr>
          <p:txBody>
            <a:bodyPr/>
            <a:lstStyle/>
            <a:p>
              <a:endParaRPr lang="en-US"/>
            </a:p>
          </p:txBody>
        </p:sp>
        <p:sp>
          <p:nvSpPr>
            <p:cNvPr id="13438" name="Rectangle 130"/>
            <p:cNvSpPr>
              <a:spLocks noChangeArrowheads="1"/>
            </p:cNvSpPr>
            <p:nvPr/>
          </p:nvSpPr>
          <p:spPr bwMode="auto">
            <a:xfrm>
              <a:off x="4335" y="1995"/>
              <a:ext cx="632" cy="22"/>
            </a:xfrm>
            <a:prstGeom prst="rect">
              <a:avLst/>
            </a:prstGeom>
            <a:solidFill>
              <a:srgbClr val="F9FCFF"/>
            </a:solidFill>
            <a:ln w="9525">
              <a:noFill/>
              <a:miter lim="800000"/>
              <a:headEnd/>
              <a:tailEnd/>
            </a:ln>
          </p:spPr>
          <p:txBody>
            <a:bodyPr/>
            <a:lstStyle/>
            <a:p>
              <a:endParaRPr lang="en-US"/>
            </a:p>
          </p:txBody>
        </p:sp>
        <p:sp>
          <p:nvSpPr>
            <p:cNvPr id="13439" name="Rectangle 131"/>
            <p:cNvSpPr>
              <a:spLocks noChangeArrowheads="1"/>
            </p:cNvSpPr>
            <p:nvPr/>
          </p:nvSpPr>
          <p:spPr bwMode="auto">
            <a:xfrm>
              <a:off x="4335" y="2017"/>
              <a:ext cx="632" cy="29"/>
            </a:xfrm>
            <a:prstGeom prst="rect">
              <a:avLst/>
            </a:prstGeom>
            <a:solidFill>
              <a:srgbClr val="F7FBFF"/>
            </a:solidFill>
            <a:ln w="9525">
              <a:noFill/>
              <a:miter lim="800000"/>
              <a:headEnd/>
              <a:tailEnd/>
            </a:ln>
          </p:spPr>
          <p:txBody>
            <a:bodyPr/>
            <a:lstStyle/>
            <a:p>
              <a:endParaRPr lang="en-US"/>
            </a:p>
          </p:txBody>
        </p:sp>
        <p:sp>
          <p:nvSpPr>
            <p:cNvPr id="13440" name="Rectangle 132"/>
            <p:cNvSpPr>
              <a:spLocks noChangeArrowheads="1"/>
            </p:cNvSpPr>
            <p:nvPr/>
          </p:nvSpPr>
          <p:spPr bwMode="auto">
            <a:xfrm>
              <a:off x="4335" y="2046"/>
              <a:ext cx="632" cy="21"/>
            </a:xfrm>
            <a:prstGeom prst="rect">
              <a:avLst/>
            </a:prstGeom>
            <a:solidFill>
              <a:srgbClr val="F5FAFF"/>
            </a:solidFill>
            <a:ln w="9525">
              <a:noFill/>
              <a:miter lim="800000"/>
              <a:headEnd/>
              <a:tailEnd/>
            </a:ln>
          </p:spPr>
          <p:txBody>
            <a:bodyPr/>
            <a:lstStyle/>
            <a:p>
              <a:endParaRPr lang="en-US"/>
            </a:p>
          </p:txBody>
        </p:sp>
        <p:sp>
          <p:nvSpPr>
            <p:cNvPr id="13441" name="Rectangle 133"/>
            <p:cNvSpPr>
              <a:spLocks noChangeArrowheads="1"/>
            </p:cNvSpPr>
            <p:nvPr/>
          </p:nvSpPr>
          <p:spPr bwMode="auto">
            <a:xfrm>
              <a:off x="4335" y="2067"/>
              <a:ext cx="632" cy="22"/>
            </a:xfrm>
            <a:prstGeom prst="rect">
              <a:avLst/>
            </a:prstGeom>
            <a:solidFill>
              <a:srgbClr val="F3F9FF"/>
            </a:solidFill>
            <a:ln w="9525">
              <a:noFill/>
              <a:miter lim="800000"/>
              <a:headEnd/>
              <a:tailEnd/>
            </a:ln>
          </p:spPr>
          <p:txBody>
            <a:bodyPr/>
            <a:lstStyle/>
            <a:p>
              <a:endParaRPr lang="en-US"/>
            </a:p>
          </p:txBody>
        </p:sp>
        <p:sp>
          <p:nvSpPr>
            <p:cNvPr id="13442" name="Rectangle 134"/>
            <p:cNvSpPr>
              <a:spLocks noChangeArrowheads="1"/>
            </p:cNvSpPr>
            <p:nvPr/>
          </p:nvSpPr>
          <p:spPr bwMode="auto">
            <a:xfrm>
              <a:off x="4335" y="2089"/>
              <a:ext cx="632" cy="21"/>
            </a:xfrm>
            <a:prstGeom prst="rect">
              <a:avLst/>
            </a:prstGeom>
            <a:solidFill>
              <a:srgbClr val="F1F8FF"/>
            </a:solidFill>
            <a:ln w="9525">
              <a:noFill/>
              <a:miter lim="800000"/>
              <a:headEnd/>
              <a:tailEnd/>
            </a:ln>
          </p:spPr>
          <p:txBody>
            <a:bodyPr/>
            <a:lstStyle/>
            <a:p>
              <a:endParaRPr lang="en-US"/>
            </a:p>
          </p:txBody>
        </p:sp>
        <p:sp>
          <p:nvSpPr>
            <p:cNvPr id="13443" name="Rectangle 135"/>
            <p:cNvSpPr>
              <a:spLocks noChangeArrowheads="1"/>
            </p:cNvSpPr>
            <p:nvPr/>
          </p:nvSpPr>
          <p:spPr bwMode="auto">
            <a:xfrm>
              <a:off x="4335" y="2110"/>
              <a:ext cx="632" cy="29"/>
            </a:xfrm>
            <a:prstGeom prst="rect">
              <a:avLst/>
            </a:prstGeom>
            <a:solidFill>
              <a:srgbClr val="EFF7FF"/>
            </a:solidFill>
            <a:ln w="9525">
              <a:noFill/>
              <a:miter lim="800000"/>
              <a:headEnd/>
              <a:tailEnd/>
            </a:ln>
          </p:spPr>
          <p:txBody>
            <a:bodyPr/>
            <a:lstStyle/>
            <a:p>
              <a:endParaRPr lang="en-US"/>
            </a:p>
          </p:txBody>
        </p:sp>
        <p:sp>
          <p:nvSpPr>
            <p:cNvPr id="13444" name="Rectangle 136"/>
            <p:cNvSpPr>
              <a:spLocks noChangeArrowheads="1"/>
            </p:cNvSpPr>
            <p:nvPr/>
          </p:nvSpPr>
          <p:spPr bwMode="auto">
            <a:xfrm>
              <a:off x="4335" y="2139"/>
              <a:ext cx="632" cy="29"/>
            </a:xfrm>
            <a:prstGeom prst="rect">
              <a:avLst/>
            </a:prstGeom>
            <a:solidFill>
              <a:srgbClr val="EDF6FF"/>
            </a:solidFill>
            <a:ln w="9525">
              <a:noFill/>
              <a:miter lim="800000"/>
              <a:headEnd/>
              <a:tailEnd/>
            </a:ln>
          </p:spPr>
          <p:txBody>
            <a:bodyPr/>
            <a:lstStyle/>
            <a:p>
              <a:endParaRPr lang="en-US"/>
            </a:p>
          </p:txBody>
        </p:sp>
        <p:sp>
          <p:nvSpPr>
            <p:cNvPr id="13445" name="Rectangle 137"/>
            <p:cNvSpPr>
              <a:spLocks noChangeArrowheads="1"/>
            </p:cNvSpPr>
            <p:nvPr/>
          </p:nvSpPr>
          <p:spPr bwMode="auto">
            <a:xfrm>
              <a:off x="4335" y="2168"/>
              <a:ext cx="632" cy="21"/>
            </a:xfrm>
            <a:prstGeom prst="rect">
              <a:avLst/>
            </a:prstGeom>
            <a:solidFill>
              <a:srgbClr val="EBF4FF"/>
            </a:solidFill>
            <a:ln w="9525">
              <a:noFill/>
              <a:miter lim="800000"/>
              <a:headEnd/>
              <a:tailEnd/>
            </a:ln>
          </p:spPr>
          <p:txBody>
            <a:bodyPr/>
            <a:lstStyle/>
            <a:p>
              <a:endParaRPr lang="en-US"/>
            </a:p>
          </p:txBody>
        </p:sp>
        <p:sp>
          <p:nvSpPr>
            <p:cNvPr id="13446" name="Rectangle 138"/>
            <p:cNvSpPr>
              <a:spLocks noChangeArrowheads="1"/>
            </p:cNvSpPr>
            <p:nvPr/>
          </p:nvSpPr>
          <p:spPr bwMode="auto">
            <a:xfrm>
              <a:off x="4335" y="2189"/>
              <a:ext cx="632" cy="29"/>
            </a:xfrm>
            <a:prstGeom prst="rect">
              <a:avLst/>
            </a:prstGeom>
            <a:solidFill>
              <a:srgbClr val="E9F4FF"/>
            </a:solidFill>
            <a:ln w="9525">
              <a:noFill/>
              <a:miter lim="800000"/>
              <a:headEnd/>
              <a:tailEnd/>
            </a:ln>
          </p:spPr>
          <p:txBody>
            <a:bodyPr/>
            <a:lstStyle/>
            <a:p>
              <a:endParaRPr lang="en-US"/>
            </a:p>
          </p:txBody>
        </p:sp>
        <p:sp>
          <p:nvSpPr>
            <p:cNvPr id="13447" name="Rectangle 139"/>
            <p:cNvSpPr>
              <a:spLocks noChangeArrowheads="1"/>
            </p:cNvSpPr>
            <p:nvPr/>
          </p:nvSpPr>
          <p:spPr bwMode="auto">
            <a:xfrm>
              <a:off x="4335" y="2218"/>
              <a:ext cx="632" cy="21"/>
            </a:xfrm>
            <a:prstGeom prst="rect">
              <a:avLst/>
            </a:prstGeom>
            <a:solidFill>
              <a:srgbClr val="E7F3FF"/>
            </a:solidFill>
            <a:ln w="9525">
              <a:noFill/>
              <a:miter lim="800000"/>
              <a:headEnd/>
              <a:tailEnd/>
            </a:ln>
          </p:spPr>
          <p:txBody>
            <a:bodyPr/>
            <a:lstStyle/>
            <a:p>
              <a:endParaRPr lang="en-US"/>
            </a:p>
          </p:txBody>
        </p:sp>
        <p:sp>
          <p:nvSpPr>
            <p:cNvPr id="13448" name="Rectangle 140"/>
            <p:cNvSpPr>
              <a:spLocks noChangeArrowheads="1"/>
            </p:cNvSpPr>
            <p:nvPr/>
          </p:nvSpPr>
          <p:spPr bwMode="auto">
            <a:xfrm>
              <a:off x="4335" y="2239"/>
              <a:ext cx="632" cy="22"/>
            </a:xfrm>
            <a:prstGeom prst="rect">
              <a:avLst/>
            </a:prstGeom>
            <a:solidFill>
              <a:srgbClr val="E5F2FF"/>
            </a:solidFill>
            <a:ln w="9525">
              <a:noFill/>
              <a:miter lim="800000"/>
              <a:headEnd/>
              <a:tailEnd/>
            </a:ln>
          </p:spPr>
          <p:txBody>
            <a:bodyPr/>
            <a:lstStyle/>
            <a:p>
              <a:endParaRPr lang="en-US"/>
            </a:p>
          </p:txBody>
        </p:sp>
        <p:sp>
          <p:nvSpPr>
            <p:cNvPr id="13449" name="Rectangle 141"/>
            <p:cNvSpPr>
              <a:spLocks noChangeArrowheads="1"/>
            </p:cNvSpPr>
            <p:nvPr/>
          </p:nvSpPr>
          <p:spPr bwMode="auto">
            <a:xfrm>
              <a:off x="4335" y="2261"/>
              <a:ext cx="632" cy="22"/>
            </a:xfrm>
            <a:prstGeom prst="rect">
              <a:avLst/>
            </a:prstGeom>
            <a:solidFill>
              <a:srgbClr val="E3F1FF"/>
            </a:solidFill>
            <a:ln w="9525">
              <a:noFill/>
              <a:miter lim="800000"/>
              <a:headEnd/>
              <a:tailEnd/>
            </a:ln>
          </p:spPr>
          <p:txBody>
            <a:bodyPr/>
            <a:lstStyle/>
            <a:p>
              <a:endParaRPr lang="en-US"/>
            </a:p>
          </p:txBody>
        </p:sp>
        <p:sp>
          <p:nvSpPr>
            <p:cNvPr id="13450" name="Rectangle 142"/>
            <p:cNvSpPr>
              <a:spLocks noChangeArrowheads="1"/>
            </p:cNvSpPr>
            <p:nvPr/>
          </p:nvSpPr>
          <p:spPr bwMode="auto">
            <a:xfrm>
              <a:off x="4335" y="2283"/>
              <a:ext cx="632" cy="21"/>
            </a:xfrm>
            <a:prstGeom prst="rect">
              <a:avLst/>
            </a:prstGeom>
            <a:solidFill>
              <a:srgbClr val="E1F0FF"/>
            </a:solidFill>
            <a:ln w="9525">
              <a:noFill/>
              <a:miter lim="800000"/>
              <a:headEnd/>
              <a:tailEnd/>
            </a:ln>
          </p:spPr>
          <p:txBody>
            <a:bodyPr/>
            <a:lstStyle/>
            <a:p>
              <a:endParaRPr lang="en-US"/>
            </a:p>
          </p:txBody>
        </p:sp>
        <p:sp>
          <p:nvSpPr>
            <p:cNvPr id="13451" name="Rectangle 143"/>
            <p:cNvSpPr>
              <a:spLocks noChangeArrowheads="1"/>
            </p:cNvSpPr>
            <p:nvPr/>
          </p:nvSpPr>
          <p:spPr bwMode="auto">
            <a:xfrm>
              <a:off x="4335" y="2304"/>
              <a:ext cx="632" cy="29"/>
            </a:xfrm>
            <a:prstGeom prst="rect">
              <a:avLst/>
            </a:prstGeom>
            <a:solidFill>
              <a:srgbClr val="DFEFFF"/>
            </a:solidFill>
            <a:ln w="9525">
              <a:noFill/>
              <a:miter lim="800000"/>
              <a:headEnd/>
              <a:tailEnd/>
            </a:ln>
          </p:spPr>
          <p:txBody>
            <a:bodyPr/>
            <a:lstStyle/>
            <a:p>
              <a:endParaRPr lang="en-US"/>
            </a:p>
          </p:txBody>
        </p:sp>
        <p:sp>
          <p:nvSpPr>
            <p:cNvPr id="13452" name="Rectangle 144"/>
            <p:cNvSpPr>
              <a:spLocks noChangeArrowheads="1"/>
            </p:cNvSpPr>
            <p:nvPr/>
          </p:nvSpPr>
          <p:spPr bwMode="auto">
            <a:xfrm>
              <a:off x="4335" y="2333"/>
              <a:ext cx="632" cy="21"/>
            </a:xfrm>
            <a:prstGeom prst="rect">
              <a:avLst/>
            </a:prstGeom>
            <a:solidFill>
              <a:srgbClr val="DDEEFF"/>
            </a:solidFill>
            <a:ln w="9525">
              <a:noFill/>
              <a:miter lim="800000"/>
              <a:headEnd/>
              <a:tailEnd/>
            </a:ln>
          </p:spPr>
          <p:txBody>
            <a:bodyPr/>
            <a:lstStyle/>
            <a:p>
              <a:endParaRPr lang="en-US"/>
            </a:p>
          </p:txBody>
        </p:sp>
        <p:sp>
          <p:nvSpPr>
            <p:cNvPr id="13453" name="Rectangle 145"/>
            <p:cNvSpPr>
              <a:spLocks noChangeArrowheads="1"/>
            </p:cNvSpPr>
            <p:nvPr/>
          </p:nvSpPr>
          <p:spPr bwMode="auto">
            <a:xfrm>
              <a:off x="4335" y="2354"/>
              <a:ext cx="632" cy="29"/>
            </a:xfrm>
            <a:prstGeom prst="rect">
              <a:avLst/>
            </a:prstGeom>
            <a:solidFill>
              <a:srgbClr val="DBEDFF"/>
            </a:solidFill>
            <a:ln w="9525">
              <a:noFill/>
              <a:miter lim="800000"/>
              <a:headEnd/>
              <a:tailEnd/>
            </a:ln>
          </p:spPr>
          <p:txBody>
            <a:bodyPr/>
            <a:lstStyle/>
            <a:p>
              <a:endParaRPr lang="en-US"/>
            </a:p>
          </p:txBody>
        </p:sp>
        <p:sp>
          <p:nvSpPr>
            <p:cNvPr id="13454" name="Rectangle 146"/>
            <p:cNvSpPr>
              <a:spLocks noChangeArrowheads="1"/>
            </p:cNvSpPr>
            <p:nvPr/>
          </p:nvSpPr>
          <p:spPr bwMode="auto">
            <a:xfrm>
              <a:off x="4335" y="2383"/>
              <a:ext cx="632" cy="22"/>
            </a:xfrm>
            <a:prstGeom prst="rect">
              <a:avLst/>
            </a:prstGeom>
            <a:solidFill>
              <a:srgbClr val="D9ECFF"/>
            </a:solidFill>
            <a:ln w="9525">
              <a:noFill/>
              <a:miter lim="800000"/>
              <a:headEnd/>
              <a:tailEnd/>
            </a:ln>
          </p:spPr>
          <p:txBody>
            <a:bodyPr/>
            <a:lstStyle/>
            <a:p>
              <a:endParaRPr lang="en-US"/>
            </a:p>
          </p:txBody>
        </p:sp>
        <p:sp>
          <p:nvSpPr>
            <p:cNvPr id="13455" name="Rectangle 147"/>
            <p:cNvSpPr>
              <a:spLocks noChangeArrowheads="1"/>
            </p:cNvSpPr>
            <p:nvPr/>
          </p:nvSpPr>
          <p:spPr bwMode="auto">
            <a:xfrm>
              <a:off x="4335" y="2405"/>
              <a:ext cx="632" cy="21"/>
            </a:xfrm>
            <a:prstGeom prst="rect">
              <a:avLst/>
            </a:prstGeom>
            <a:solidFill>
              <a:srgbClr val="D7EBFF"/>
            </a:solidFill>
            <a:ln w="9525">
              <a:noFill/>
              <a:miter lim="800000"/>
              <a:headEnd/>
              <a:tailEnd/>
            </a:ln>
          </p:spPr>
          <p:txBody>
            <a:bodyPr/>
            <a:lstStyle/>
            <a:p>
              <a:endParaRPr lang="en-US"/>
            </a:p>
          </p:txBody>
        </p:sp>
        <p:sp>
          <p:nvSpPr>
            <p:cNvPr id="13456" name="Rectangle 148"/>
            <p:cNvSpPr>
              <a:spLocks noChangeArrowheads="1"/>
            </p:cNvSpPr>
            <p:nvPr/>
          </p:nvSpPr>
          <p:spPr bwMode="auto">
            <a:xfrm>
              <a:off x="4335" y="2426"/>
              <a:ext cx="632" cy="22"/>
            </a:xfrm>
            <a:prstGeom prst="rect">
              <a:avLst/>
            </a:prstGeom>
            <a:solidFill>
              <a:srgbClr val="D5EAFF"/>
            </a:solidFill>
            <a:ln w="9525">
              <a:noFill/>
              <a:miter lim="800000"/>
              <a:headEnd/>
              <a:tailEnd/>
            </a:ln>
          </p:spPr>
          <p:txBody>
            <a:bodyPr/>
            <a:lstStyle/>
            <a:p>
              <a:endParaRPr lang="en-US"/>
            </a:p>
          </p:txBody>
        </p:sp>
        <p:sp>
          <p:nvSpPr>
            <p:cNvPr id="13457" name="Rectangle 149"/>
            <p:cNvSpPr>
              <a:spLocks noChangeArrowheads="1"/>
            </p:cNvSpPr>
            <p:nvPr/>
          </p:nvSpPr>
          <p:spPr bwMode="auto">
            <a:xfrm>
              <a:off x="4335" y="2448"/>
              <a:ext cx="632" cy="28"/>
            </a:xfrm>
            <a:prstGeom prst="rect">
              <a:avLst/>
            </a:prstGeom>
            <a:solidFill>
              <a:srgbClr val="D3EAFF"/>
            </a:solidFill>
            <a:ln w="9525">
              <a:noFill/>
              <a:miter lim="800000"/>
              <a:headEnd/>
              <a:tailEnd/>
            </a:ln>
          </p:spPr>
          <p:txBody>
            <a:bodyPr/>
            <a:lstStyle/>
            <a:p>
              <a:endParaRPr lang="en-US"/>
            </a:p>
          </p:txBody>
        </p:sp>
        <p:sp>
          <p:nvSpPr>
            <p:cNvPr id="13458" name="Rectangle 150"/>
            <p:cNvSpPr>
              <a:spLocks noChangeArrowheads="1"/>
            </p:cNvSpPr>
            <p:nvPr/>
          </p:nvSpPr>
          <p:spPr bwMode="auto">
            <a:xfrm>
              <a:off x="4335" y="2476"/>
              <a:ext cx="632" cy="22"/>
            </a:xfrm>
            <a:prstGeom prst="rect">
              <a:avLst/>
            </a:prstGeom>
            <a:solidFill>
              <a:srgbClr val="D1E8FF"/>
            </a:solidFill>
            <a:ln w="9525">
              <a:noFill/>
              <a:miter lim="800000"/>
              <a:headEnd/>
              <a:tailEnd/>
            </a:ln>
          </p:spPr>
          <p:txBody>
            <a:bodyPr/>
            <a:lstStyle/>
            <a:p>
              <a:endParaRPr lang="en-US"/>
            </a:p>
          </p:txBody>
        </p:sp>
        <p:sp>
          <p:nvSpPr>
            <p:cNvPr id="13459" name="Rectangle 151"/>
            <p:cNvSpPr>
              <a:spLocks noChangeArrowheads="1"/>
            </p:cNvSpPr>
            <p:nvPr/>
          </p:nvSpPr>
          <p:spPr bwMode="auto">
            <a:xfrm>
              <a:off x="4335" y="2498"/>
              <a:ext cx="632" cy="27"/>
            </a:xfrm>
            <a:prstGeom prst="rect">
              <a:avLst/>
            </a:prstGeom>
            <a:solidFill>
              <a:srgbClr val="CFE8FF"/>
            </a:solidFill>
            <a:ln w="9525">
              <a:noFill/>
              <a:miter lim="800000"/>
              <a:headEnd/>
              <a:tailEnd/>
            </a:ln>
          </p:spPr>
          <p:txBody>
            <a:bodyPr/>
            <a:lstStyle/>
            <a:p>
              <a:endParaRPr lang="en-US"/>
            </a:p>
          </p:txBody>
        </p:sp>
        <p:sp>
          <p:nvSpPr>
            <p:cNvPr id="13460" name="Rectangle 152"/>
            <p:cNvSpPr>
              <a:spLocks noChangeArrowheads="1"/>
            </p:cNvSpPr>
            <p:nvPr/>
          </p:nvSpPr>
          <p:spPr bwMode="auto">
            <a:xfrm>
              <a:off x="4335" y="2525"/>
              <a:ext cx="632" cy="22"/>
            </a:xfrm>
            <a:prstGeom prst="rect">
              <a:avLst/>
            </a:prstGeom>
            <a:solidFill>
              <a:srgbClr val="CDE7FF"/>
            </a:solidFill>
            <a:ln w="9525">
              <a:noFill/>
              <a:miter lim="800000"/>
              <a:headEnd/>
              <a:tailEnd/>
            </a:ln>
          </p:spPr>
          <p:txBody>
            <a:bodyPr/>
            <a:lstStyle/>
            <a:p>
              <a:endParaRPr lang="en-US"/>
            </a:p>
          </p:txBody>
        </p:sp>
        <p:sp>
          <p:nvSpPr>
            <p:cNvPr id="13461" name="Rectangle 153"/>
            <p:cNvSpPr>
              <a:spLocks noChangeArrowheads="1"/>
            </p:cNvSpPr>
            <p:nvPr/>
          </p:nvSpPr>
          <p:spPr bwMode="auto">
            <a:xfrm>
              <a:off x="4335" y="2547"/>
              <a:ext cx="632" cy="28"/>
            </a:xfrm>
            <a:prstGeom prst="rect">
              <a:avLst/>
            </a:prstGeom>
            <a:solidFill>
              <a:srgbClr val="CBE6FF"/>
            </a:solidFill>
            <a:ln w="9525">
              <a:noFill/>
              <a:miter lim="800000"/>
              <a:headEnd/>
              <a:tailEnd/>
            </a:ln>
          </p:spPr>
          <p:txBody>
            <a:bodyPr/>
            <a:lstStyle/>
            <a:p>
              <a:endParaRPr lang="en-US"/>
            </a:p>
          </p:txBody>
        </p:sp>
        <p:sp>
          <p:nvSpPr>
            <p:cNvPr id="13462" name="Rectangle 154"/>
            <p:cNvSpPr>
              <a:spLocks noChangeArrowheads="1"/>
            </p:cNvSpPr>
            <p:nvPr/>
          </p:nvSpPr>
          <p:spPr bwMode="auto">
            <a:xfrm>
              <a:off x="4335" y="2575"/>
              <a:ext cx="632" cy="29"/>
            </a:xfrm>
            <a:prstGeom prst="rect">
              <a:avLst/>
            </a:prstGeom>
            <a:solidFill>
              <a:srgbClr val="C9E4FF"/>
            </a:solidFill>
            <a:ln w="9525">
              <a:noFill/>
              <a:miter lim="800000"/>
              <a:headEnd/>
              <a:tailEnd/>
            </a:ln>
          </p:spPr>
          <p:txBody>
            <a:bodyPr/>
            <a:lstStyle/>
            <a:p>
              <a:endParaRPr lang="en-US"/>
            </a:p>
          </p:txBody>
        </p:sp>
        <p:sp>
          <p:nvSpPr>
            <p:cNvPr id="13463" name="Rectangle 155"/>
            <p:cNvSpPr>
              <a:spLocks noChangeArrowheads="1"/>
            </p:cNvSpPr>
            <p:nvPr/>
          </p:nvSpPr>
          <p:spPr bwMode="auto">
            <a:xfrm>
              <a:off x="4335" y="2604"/>
              <a:ext cx="632" cy="22"/>
            </a:xfrm>
            <a:prstGeom prst="rect">
              <a:avLst/>
            </a:prstGeom>
            <a:solidFill>
              <a:srgbClr val="C7E3FF"/>
            </a:solidFill>
            <a:ln w="9525">
              <a:noFill/>
              <a:miter lim="800000"/>
              <a:headEnd/>
              <a:tailEnd/>
            </a:ln>
          </p:spPr>
          <p:txBody>
            <a:bodyPr/>
            <a:lstStyle/>
            <a:p>
              <a:endParaRPr lang="en-US"/>
            </a:p>
          </p:txBody>
        </p:sp>
        <p:sp>
          <p:nvSpPr>
            <p:cNvPr id="13464" name="Rectangle 156"/>
            <p:cNvSpPr>
              <a:spLocks noChangeArrowheads="1"/>
            </p:cNvSpPr>
            <p:nvPr/>
          </p:nvSpPr>
          <p:spPr bwMode="auto">
            <a:xfrm>
              <a:off x="4335" y="2626"/>
              <a:ext cx="632" cy="21"/>
            </a:xfrm>
            <a:prstGeom prst="rect">
              <a:avLst/>
            </a:prstGeom>
            <a:solidFill>
              <a:srgbClr val="C5E2FF"/>
            </a:solidFill>
            <a:ln w="9525">
              <a:noFill/>
              <a:miter lim="800000"/>
              <a:headEnd/>
              <a:tailEnd/>
            </a:ln>
          </p:spPr>
          <p:txBody>
            <a:bodyPr/>
            <a:lstStyle/>
            <a:p>
              <a:endParaRPr lang="en-US"/>
            </a:p>
          </p:txBody>
        </p:sp>
        <p:sp>
          <p:nvSpPr>
            <p:cNvPr id="13465" name="Rectangle 157"/>
            <p:cNvSpPr>
              <a:spLocks noChangeArrowheads="1"/>
            </p:cNvSpPr>
            <p:nvPr/>
          </p:nvSpPr>
          <p:spPr bwMode="auto">
            <a:xfrm>
              <a:off x="4335" y="2647"/>
              <a:ext cx="632" cy="22"/>
            </a:xfrm>
            <a:prstGeom prst="rect">
              <a:avLst/>
            </a:prstGeom>
            <a:solidFill>
              <a:srgbClr val="C3E1FF"/>
            </a:solidFill>
            <a:ln w="9525">
              <a:noFill/>
              <a:miter lim="800000"/>
              <a:headEnd/>
              <a:tailEnd/>
            </a:ln>
          </p:spPr>
          <p:txBody>
            <a:bodyPr/>
            <a:lstStyle/>
            <a:p>
              <a:endParaRPr lang="en-US"/>
            </a:p>
          </p:txBody>
        </p:sp>
        <p:sp>
          <p:nvSpPr>
            <p:cNvPr id="13466" name="Rectangle 158"/>
            <p:cNvSpPr>
              <a:spLocks noChangeArrowheads="1"/>
            </p:cNvSpPr>
            <p:nvPr/>
          </p:nvSpPr>
          <p:spPr bwMode="auto">
            <a:xfrm>
              <a:off x="4335" y="2669"/>
              <a:ext cx="632" cy="21"/>
            </a:xfrm>
            <a:prstGeom prst="rect">
              <a:avLst/>
            </a:prstGeom>
            <a:solidFill>
              <a:srgbClr val="C1E0FF"/>
            </a:solidFill>
            <a:ln w="9525">
              <a:noFill/>
              <a:miter lim="800000"/>
              <a:headEnd/>
              <a:tailEnd/>
            </a:ln>
          </p:spPr>
          <p:txBody>
            <a:bodyPr/>
            <a:lstStyle/>
            <a:p>
              <a:endParaRPr lang="en-US"/>
            </a:p>
          </p:txBody>
        </p:sp>
        <p:sp>
          <p:nvSpPr>
            <p:cNvPr id="13467" name="Rectangle 159"/>
            <p:cNvSpPr>
              <a:spLocks noChangeArrowheads="1"/>
            </p:cNvSpPr>
            <p:nvPr/>
          </p:nvSpPr>
          <p:spPr bwMode="auto">
            <a:xfrm>
              <a:off x="4335" y="2690"/>
              <a:ext cx="632" cy="29"/>
            </a:xfrm>
            <a:prstGeom prst="rect">
              <a:avLst/>
            </a:prstGeom>
            <a:solidFill>
              <a:srgbClr val="BFDFFF"/>
            </a:solidFill>
            <a:ln w="9525">
              <a:noFill/>
              <a:miter lim="800000"/>
              <a:headEnd/>
              <a:tailEnd/>
            </a:ln>
          </p:spPr>
          <p:txBody>
            <a:bodyPr/>
            <a:lstStyle/>
            <a:p>
              <a:endParaRPr lang="en-US"/>
            </a:p>
          </p:txBody>
        </p:sp>
        <p:sp>
          <p:nvSpPr>
            <p:cNvPr id="13468" name="Rectangle 160"/>
            <p:cNvSpPr>
              <a:spLocks noChangeArrowheads="1"/>
            </p:cNvSpPr>
            <p:nvPr/>
          </p:nvSpPr>
          <p:spPr bwMode="auto">
            <a:xfrm>
              <a:off x="4335" y="2719"/>
              <a:ext cx="632" cy="21"/>
            </a:xfrm>
            <a:prstGeom prst="rect">
              <a:avLst/>
            </a:prstGeom>
            <a:solidFill>
              <a:srgbClr val="BDDEFF"/>
            </a:solidFill>
            <a:ln w="9525">
              <a:noFill/>
              <a:miter lim="800000"/>
              <a:headEnd/>
              <a:tailEnd/>
            </a:ln>
          </p:spPr>
          <p:txBody>
            <a:bodyPr/>
            <a:lstStyle/>
            <a:p>
              <a:endParaRPr lang="en-US"/>
            </a:p>
          </p:txBody>
        </p:sp>
        <p:sp>
          <p:nvSpPr>
            <p:cNvPr id="13469" name="Rectangle 161"/>
            <p:cNvSpPr>
              <a:spLocks noChangeArrowheads="1"/>
            </p:cNvSpPr>
            <p:nvPr/>
          </p:nvSpPr>
          <p:spPr bwMode="auto">
            <a:xfrm>
              <a:off x="4335" y="2740"/>
              <a:ext cx="632" cy="29"/>
            </a:xfrm>
            <a:prstGeom prst="rect">
              <a:avLst/>
            </a:prstGeom>
            <a:solidFill>
              <a:srgbClr val="BBDDFF"/>
            </a:solidFill>
            <a:ln w="9525">
              <a:noFill/>
              <a:miter lim="800000"/>
              <a:headEnd/>
              <a:tailEnd/>
            </a:ln>
          </p:spPr>
          <p:txBody>
            <a:bodyPr/>
            <a:lstStyle/>
            <a:p>
              <a:endParaRPr lang="en-US"/>
            </a:p>
          </p:txBody>
        </p:sp>
        <p:sp>
          <p:nvSpPr>
            <p:cNvPr id="13470" name="Rectangle 162"/>
            <p:cNvSpPr>
              <a:spLocks noChangeArrowheads="1"/>
            </p:cNvSpPr>
            <p:nvPr/>
          </p:nvSpPr>
          <p:spPr bwMode="auto">
            <a:xfrm>
              <a:off x="4335" y="2769"/>
              <a:ext cx="632" cy="22"/>
            </a:xfrm>
            <a:prstGeom prst="rect">
              <a:avLst/>
            </a:prstGeom>
            <a:solidFill>
              <a:srgbClr val="B9DCFF"/>
            </a:solidFill>
            <a:ln w="9525">
              <a:noFill/>
              <a:miter lim="800000"/>
              <a:headEnd/>
              <a:tailEnd/>
            </a:ln>
          </p:spPr>
          <p:txBody>
            <a:bodyPr/>
            <a:lstStyle/>
            <a:p>
              <a:endParaRPr lang="en-US"/>
            </a:p>
          </p:txBody>
        </p:sp>
        <p:sp>
          <p:nvSpPr>
            <p:cNvPr id="13471" name="Rectangle 163"/>
            <p:cNvSpPr>
              <a:spLocks noChangeArrowheads="1"/>
            </p:cNvSpPr>
            <p:nvPr/>
          </p:nvSpPr>
          <p:spPr bwMode="auto">
            <a:xfrm>
              <a:off x="4335" y="2791"/>
              <a:ext cx="632" cy="28"/>
            </a:xfrm>
            <a:prstGeom prst="rect">
              <a:avLst/>
            </a:prstGeom>
            <a:solidFill>
              <a:srgbClr val="B7DBFF"/>
            </a:solidFill>
            <a:ln w="9525">
              <a:noFill/>
              <a:miter lim="800000"/>
              <a:headEnd/>
              <a:tailEnd/>
            </a:ln>
          </p:spPr>
          <p:txBody>
            <a:bodyPr/>
            <a:lstStyle/>
            <a:p>
              <a:endParaRPr lang="en-US"/>
            </a:p>
          </p:txBody>
        </p:sp>
        <p:sp>
          <p:nvSpPr>
            <p:cNvPr id="13472" name="Rectangle 164"/>
            <p:cNvSpPr>
              <a:spLocks noChangeArrowheads="1"/>
            </p:cNvSpPr>
            <p:nvPr/>
          </p:nvSpPr>
          <p:spPr bwMode="auto">
            <a:xfrm>
              <a:off x="4335" y="2819"/>
              <a:ext cx="632" cy="29"/>
            </a:xfrm>
            <a:prstGeom prst="rect">
              <a:avLst/>
            </a:prstGeom>
            <a:solidFill>
              <a:srgbClr val="B5DAFF"/>
            </a:solidFill>
            <a:ln w="9525">
              <a:noFill/>
              <a:miter lim="800000"/>
              <a:headEnd/>
              <a:tailEnd/>
            </a:ln>
          </p:spPr>
          <p:txBody>
            <a:bodyPr/>
            <a:lstStyle/>
            <a:p>
              <a:endParaRPr lang="en-US"/>
            </a:p>
          </p:txBody>
        </p:sp>
        <p:sp>
          <p:nvSpPr>
            <p:cNvPr id="13473" name="Rectangle 165"/>
            <p:cNvSpPr>
              <a:spLocks noChangeArrowheads="1"/>
            </p:cNvSpPr>
            <p:nvPr/>
          </p:nvSpPr>
          <p:spPr bwMode="auto">
            <a:xfrm>
              <a:off x="4335" y="2848"/>
              <a:ext cx="632" cy="22"/>
            </a:xfrm>
            <a:prstGeom prst="rect">
              <a:avLst/>
            </a:prstGeom>
            <a:solidFill>
              <a:srgbClr val="B3D9FF"/>
            </a:solidFill>
            <a:ln w="9525">
              <a:noFill/>
              <a:miter lim="800000"/>
              <a:headEnd/>
              <a:tailEnd/>
            </a:ln>
          </p:spPr>
          <p:txBody>
            <a:bodyPr/>
            <a:lstStyle/>
            <a:p>
              <a:endParaRPr lang="en-US"/>
            </a:p>
          </p:txBody>
        </p:sp>
        <p:sp>
          <p:nvSpPr>
            <p:cNvPr id="13474" name="Rectangle 166"/>
            <p:cNvSpPr>
              <a:spLocks noChangeArrowheads="1"/>
            </p:cNvSpPr>
            <p:nvPr/>
          </p:nvSpPr>
          <p:spPr bwMode="auto">
            <a:xfrm>
              <a:off x="4335" y="2870"/>
              <a:ext cx="632" cy="21"/>
            </a:xfrm>
            <a:prstGeom prst="rect">
              <a:avLst/>
            </a:prstGeom>
            <a:solidFill>
              <a:srgbClr val="B1D8FF"/>
            </a:solidFill>
            <a:ln w="9525">
              <a:noFill/>
              <a:miter lim="800000"/>
              <a:headEnd/>
              <a:tailEnd/>
            </a:ln>
          </p:spPr>
          <p:txBody>
            <a:bodyPr/>
            <a:lstStyle/>
            <a:p>
              <a:endParaRPr lang="en-US"/>
            </a:p>
          </p:txBody>
        </p:sp>
        <p:sp>
          <p:nvSpPr>
            <p:cNvPr id="13475" name="Rectangle 167"/>
            <p:cNvSpPr>
              <a:spLocks noChangeArrowheads="1"/>
            </p:cNvSpPr>
            <p:nvPr/>
          </p:nvSpPr>
          <p:spPr bwMode="auto">
            <a:xfrm>
              <a:off x="4335" y="2891"/>
              <a:ext cx="632" cy="22"/>
            </a:xfrm>
            <a:prstGeom prst="rect">
              <a:avLst/>
            </a:prstGeom>
            <a:solidFill>
              <a:srgbClr val="AFD7FF"/>
            </a:solidFill>
            <a:ln w="9525">
              <a:noFill/>
              <a:miter lim="800000"/>
              <a:headEnd/>
              <a:tailEnd/>
            </a:ln>
          </p:spPr>
          <p:txBody>
            <a:bodyPr/>
            <a:lstStyle/>
            <a:p>
              <a:endParaRPr lang="en-US"/>
            </a:p>
          </p:txBody>
        </p:sp>
        <p:sp>
          <p:nvSpPr>
            <p:cNvPr id="13476" name="Rectangle 168"/>
            <p:cNvSpPr>
              <a:spLocks noChangeArrowheads="1"/>
            </p:cNvSpPr>
            <p:nvPr/>
          </p:nvSpPr>
          <p:spPr bwMode="auto">
            <a:xfrm>
              <a:off x="4335" y="2913"/>
              <a:ext cx="632" cy="21"/>
            </a:xfrm>
            <a:prstGeom prst="rect">
              <a:avLst/>
            </a:prstGeom>
            <a:solidFill>
              <a:srgbClr val="ADD6FF"/>
            </a:solidFill>
            <a:ln w="9525">
              <a:noFill/>
              <a:miter lim="800000"/>
              <a:headEnd/>
              <a:tailEnd/>
            </a:ln>
          </p:spPr>
          <p:txBody>
            <a:bodyPr/>
            <a:lstStyle/>
            <a:p>
              <a:endParaRPr lang="en-US"/>
            </a:p>
          </p:txBody>
        </p:sp>
        <p:sp>
          <p:nvSpPr>
            <p:cNvPr id="13477" name="Rectangle 169"/>
            <p:cNvSpPr>
              <a:spLocks noChangeArrowheads="1"/>
            </p:cNvSpPr>
            <p:nvPr/>
          </p:nvSpPr>
          <p:spPr bwMode="auto">
            <a:xfrm>
              <a:off x="4335" y="2934"/>
              <a:ext cx="632" cy="22"/>
            </a:xfrm>
            <a:prstGeom prst="rect">
              <a:avLst/>
            </a:prstGeom>
            <a:solidFill>
              <a:srgbClr val="ABD6FF"/>
            </a:solidFill>
            <a:ln w="9525">
              <a:noFill/>
              <a:miter lim="800000"/>
              <a:headEnd/>
              <a:tailEnd/>
            </a:ln>
          </p:spPr>
          <p:txBody>
            <a:bodyPr/>
            <a:lstStyle/>
            <a:p>
              <a:endParaRPr lang="en-US"/>
            </a:p>
          </p:txBody>
        </p:sp>
        <p:sp>
          <p:nvSpPr>
            <p:cNvPr id="13478" name="Rectangle 170"/>
            <p:cNvSpPr>
              <a:spLocks noChangeArrowheads="1"/>
            </p:cNvSpPr>
            <p:nvPr/>
          </p:nvSpPr>
          <p:spPr bwMode="auto">
            <a:xfrm>
              <a:off x="4335" y="2956"/>
              <a:ext cx="632" cy="14"/>
            </a:xfrm>
            <a:prstGeom prst="rect">
              <a:avLst/>
            </a:prstGeom>
            <a:solidFill>
              <a:srgbClr val="AAD4FF"/>
            </a:solidFill>
            <a:ln w="9525">
              <a:noFill/>
              <a:miter lim="800000"/>
              <a:headEnd/>
              <a:tailEnd/>
            </a:ln>
          </p:spPr>
          <p:txBody>
            <a:bodyPr/>
            <a:lstStyle/>
            <a:p>
              <a:endParaRPr lang="en-US"/>
            </a:p>
          </p:txBody>
        </p:sp>
        <p:sp>
          <p:nvSpPr>
            <p:cNvPr id="13479" name="Rectangle 171"/>
            <p:cNvSpPr>
              <a:spLocks noChangeArrowheads="1"/>
            </p:cNvSpPr>
            <p:nvPr/>
          </p:nvSpPr>
          <p:spPr bwMode="auto">
            <a:xfrm>
              <a:off x="4335" y="2970"/>
              <a:ext cx="632" cy="29"/>
            </a:xfrm>
            <a:prstGeom prst="rect">
              <a:avLst/>
            </a:prstGeom>
            <a:solidFill>
              <a:srgbClr val="A8D4FF"/>
            </a:solidFill>
            <a:ln w="9525">
              <a:noFill/>
              <a:miter lim="800000"/>
              <a:headEnd/>
              <a:tailEnd/>
            </a:ln>
          </p:spPr>
          <p:txBody>
            <a:bodyPr/>
            <a:lstStyle/>
            <a:p>
              <a:endParaRPr lang="en-US"/>
            </a:p>
          </p:txBody>
        </p:sp>
        <p:sp>
          <p:nvSpPr>
            <p:cNvPr id="13480" name="Rectangle 172"/>
            <p:cNvSpPr>
              <a:spLocks noChangeArrowheads="1"/>
            </p:cNvSpPr>
            <p:nvPr/>
          </p:nvSpPr>
          <p:spPr bwMode="auto">
            <a:xfrm>
              <a:off x="4335" y="2999"/>
              <a:ext cx="632" cy="22"/>
            </a:xfrm>
            <a:prstGeom prst="rect">
              <a:avLst/>
            </a:prstGeom>
            <a:solidFill>
              <a:srgbClr val="A6D2FF"/>
            </a:solidFill>
            <a:ln w="9525">
              <a:noFill/>
              <a:miter lim="800000"/>
              <a:headEnd/>
              <a:tailEnd/>
            </a:ln>
          </p:spPr>
          <p:txBody>
            <a:bodyPr/>
            <a:lstStyle/>
            <a:p>
              <a:endParaRPr lang="en-US"/>
            </a:p>
          </p:txBody>
        </p:sp>
        <p:sp>
          <p:nvSpPr>
            <p:cNvPr id="13481" name="Rectangle 173"/>
            <p:cNvSpPr>
              <a:spLocks noChangeArrowheads="1"/>
            </p:cNvSpPr>
            <p:nvPr/>
          </p:nvSpPr>
          <p:spPr bwMode="auto">
            <a:xfrm>
              <a:off x="4335" y="3021"/>
              <a:ext cx="632" cy="21"/>
            </a:xfrm>
            <a:prstGeom prst="rect">
              <a:avLst/>
            </a:prstGeom>
            <a:solidFill>
              <a:srgbClr val="A4D1FF"/>
            </a:solidFill>
            <a:ln w="9525">
              <a:noFill/>
              <a:miter lim="800000"/>
              <a:headEnd/>
              <a:tailEnd/>
            </a:ln>
          </p:spPr>
          <p:txBody>
            <a:bodyPr/>
            <a:lstStyle/>
            <a:p>
              <a:endParaRPr lang="en-US"/>
            </a:p>
          </p:txBody>
        </p:sp>
        <p:sp>
          <p:nvSpPr>
            <p:cNvPr id="13482" name="Rectangle 174"/>
            <p:cNvSpPr>
              <a:spLocks noChangeArrowheads="1"/>
            </p:cNvSpPr>
            <p:nvPr/>
          </p:nvSpPr>
          <p:spPr bwMode="auto">
            <a:xfrm>
              <a:off x="4335" y="3042"/>
              <a:ext cx="632" cy="22"/>
            </a:xfrm>
            <a:prstGeom prst="rect">
              <a:avLst/>
            </a:prstGeom>
            <a:solidFill>
              <a:srgbClr val="A2D0FF"/>
            </a:solidFill>
            <a:ln w="9525">
              <a:noFill/>
              <a:miter lim="800000"/>
              <a:headEnd/>
              <a:tailEnd/>
            </a:ln>
          </p:spPr>
          <p:txBody>
            <a:bodyPr/>
            <a:lstStyle/>
            <a:p>
              <a:endParaRPr lang="en-US"/>
            </a:p>
          </p:txBody>
        </p:sp>
        <p:sp>
          <p:nvSpPr>
            <p:cNvPr id="13483" name="Rectangle 175"/>
            <p:cNvSpPr>
              <a:spLocks noChangeArrowheads="1"/>
            </p:cNvSpPr>
            <p:nvPr/>
          </p:nvSpPr>
          <p:spPr bwMode="auto">
            <a:xfrm>
              <a:off x="4335" y="3064"/>
              <a:ext cx="632" cy="28"/>
            </a:xfrm>
            <a:prstGeom prst="rect">
              <a:avLst/>
            </a:prstGeom>
            <a:solidFill>
              <a:srgbClr val="A0D0FF"/>
            </a:solidFill>
            <a:ln w="9525">
              <a:noFill/>
              <a:miter lim="800000"/>
              <a:headEnd/>
              <a:tailEnd/>
            </a:ln>
          </p:spPr>
          <p:txBody>
            <a:bodyPr/>
            <a:lstStyle/>
            <a:p>
              <a:endParaRPr lang="en-US"/>
            </a:p>
          </p:txBody>
        </p:sp>
        <p:sp>
          <p:nvSpPr>
            <p:cNvPr id="13484" name="Rectangle 176"/>
            <p:cNvSpPr>
              <a:spLocks noChangeArrowheads="1"/>
            </p:cNvSpPr>
            <p:nvPr/>
          </p:nvSpPr>
          <p:spPr bwMode="auto">
            <a:xfrm>
              <a:off x="4335" y="3092"/>
              <a:ext cx="632" cy="22"/>
            </a:xfrm>
            <a:prstGeom prst="rect">
              <a:avLst/>
            </a:prstGeom>
            <a:solidFill>
              <a:srgbClr val="9ECFFF"/>
            </a:solidFill>
            <a:ln w="9525">
              <a:noFill/>
              <a:miter lim="800000"/>
              <a:headEnd/>
              <a:tailEnd/>
            </a:ln>
          </p:spPr>
          <p:txBody>
            <a:bodyPr/>
            <a:lstStyle/>
            <a:p>
              <a:endParaRPr lang="en-US"/>
            </a:p>
          </p:txBody>
        </p:sp>
        <p:sp>
          <p:nvSpPr>
            <p:cNvPr id="13485" name="Rectangle 177"/>
            <p:cNvSpPr>
              <a:spLocks noChangeArrowheads="1"/>
            </p:cNvSpPr>
            <p:nvPr/>
          </p:nvSpPr>
          <p:spPr bwMode="auto">
            <a:xfrm>
              <a:off x="4335" y="3114"/>
              <a:ext cx="632" cy="29"/>
            </a:xfrm>
            <a:prstGeom prst="rect">
              <a:avLst/>
            </a:prstGeom>
            <a:solidFill>
              <a:srgbClr val="9CCEFF"/>
            </a:solidFill>
            <a:ln w="9525">
              <a:noFill/>
              <a:miter lim="800000"/>
              <a:headEnd/>
              <a:tailEnd/>
            </a:ln>
          </p:spPr>
          <p:txBody>
            <a:bodyPr/>
            <a:lstStyle/>
            <a:p>
              <a:endParaRPr lang="en-US"/>
            </a:p>
          </p:txBody>
        </p:sp>
        <p:sp>
          <p:nvSpPr>
            <p:cNvPr id="13486" name="Rectangle 178"/>
            <p:cNvSpPr>
              <a:spLocks noChangeArrowheads="1"/>
            </p:cNvSpPr>
            <p:nvPr/>
          </p:nvSpPr>
          <p:spPr bwMode="auto">
            <a:xfrm>
              <a:off x="4335" y="3143"/>
              <a:ext cx="632" cy="14"/>
            </a:xfrm>
            <a:prstGeom prst="rect">
              <a:avLst/>
            </a:prstGeom>
            <a:solidFill>
              <a:srgbClr val="9ACCFF"/>
            </a:solidFill>
            <a:ln w="9525">
              <a:noFill/>
              <a:miter lim="800000"/>
              <a:headEnd/>
              <a:tailEnd/>
            </a:ln>
          </p:spPr>
          <p:txBody>
            <a:bodyPr/>
            <a:lstStyle/>
            <a:p>
              <a:endParaRPr lang="en-US"/>
            </a:p>
          </p:txBody>
        </p:sp>
        <p:sp>
          <p:nvSpPr>
            <p:cNvPr id="13487" name="Oval 179"/>
            <p:cNvSpPr>
              <a:spLocks noChangeArrowheads="1"/>
            </p:cNvSpPr>
            <p:nvPr/>
          </p:nvSpPr>
          <p:spPr bwMode="auto">
            <a:xfrm>
              <a:off x="4345" y="1931"/>
              <a:ext cx="614" cy="1219"/>
            </a:xfrm>
            <a:prstGeom prst="ellipse">
              <a:avLst/>
            </a:prstGeom>
            <a:noFill/>
            <a:ln w="9525" cap="rnd">
              <a:solidFill>
                <a:srgbClr val="000000"/>
              </a:solidFill>
              <a:round/>
              <a:headEnd/>
              <a:tailEnd/>
            </a:ln>
          </p:spPr>
          <p:txBody>
            <a:bodyPr/>
            <a:lstStyle/>
            <a:p>
              <a:endParaRPr lang="en-US"/>
            </a:p>
          </p:txBody>
        </p:sp>
        <p:sp>
          <p:nvSpPr>
            <p:cNvPr id="13488" name="Rectangle 180"/>
            <p:cNvSpPr>
              <a:spLocks noChangeArrowheads="1"/>
            </p:cNvSpPr>
            <p:nvPr/>
          </p:nvSpPr>
          <p:spPr bwMode="auto">
            <a:xfrm>
              <a:off x="4301" y="2003"/>
              <a:ext cx="32" cy="115"/>
            </a:xfrm>
            <a:prstGeom prst="rect">
              <a:avLst/>
            </a:prstGeom>
            <a:noFill/>
            <a:ln w="9525">
              <a:noFill/>
              <a:miter lim="800000"/>
              <a:headEnd/>
              <a:tailEnd/>
            </a:ln>
          </p:spPr>
          <p:txBody>
            <a:bodyPr wrap="none" lIns="0" tIns="0" rIns="0" bIns="0">
              <a:spAutoFit/>
            </a:bodyPr>
            <a:lstStyle/>
            <a:p>
              <a:r>
                <a:rPr lang="en-US" sz="1200">
                  <a:solidFill>
                    <a:srgbClr val="000000"/>
                  </a:solidFill>
                </a:rPr>
                <a:t>-</a:t>
              </a:r>
              <a:endParaRPr lang="en-US"/>
            </a:p>
          </p:txBody>
        </p:sp>
        <p:sp>
          <p:nvSpPr>
            <p:cNvPr id="13489" name="Freeform 181"/>
            <p:cNvSpPr>
              <a:spLocks/>
            </p:cNvSpPr>
            <p:nvPr/>
          </p:nvSpPr>
          <p:spPr bwMode="auto">
            <a:xfrm>
              <a:off x="3755" y="2805"/>
              <a:ext cx="236" cy="203"/>
            </a:xfrm>
            <a:custGeom>
              <a:avLst/>
              <a:gdLst>
                <a:gd name="T0" fmla="*/ 0 w 454"/>
                <a:gd name="T1" fmla="*/ 193251445 h 453"/>
                <a:gd name="T2" fmla="*/ 301645962 w 454"/>
                <a:gd name="T3" fmla="*/ 0 h 453"/>
                <a:gd name="T4" fmla="*/ 301645962 w 454"/>
                <a:gd name="T5" fmla="*/ 193251445 h 453"/>
                <a:gd name="T6" fmla="*/ 301645962 w 454"/>
                <a:gd name="T7" fmla="*/ 193251445 h 453"/>
                <a:gd name="T8" fmla="*/ 301645962 w 454"/>
                <a:gd name="T9" fmla="*/ 193251445 h 453"/>
                <a:gd name="T10" fmla="*/ 0 w 454"/>
                <a:gd name="T11" fmla="*/ 193251445 h 453"/>
                <a:gd name="T12" fmla="*/ 0 60000 65536"/>
                <a:gd name="T13" fmla="*/ 0 60000 65536"/>
                <a:gd name="T14" fmla="*/ 0 60000 65536"/>
                <a:gd name="T15" fmla="*/ 0 60000 65536"/>
                <a:gd name="T16" fmla="*/ 0 60000 65536"/>
                <a:gd name="T17" fmla="*/ 0 60000 65536"/>
                <a:gd name="T18" fmla="*/ 0 w 454"/>
                <a:gd name="T19" fmla="*/ 0 h 453"/>
                <a:gd name="T20" fmla="*/ 454 w 454"/>
                <a:gd name="T21" fmla="*/ 453 h 453"/>
              </a:gdLst>
              <a:ahLst/>
              <a:cxnLst>
                <a:cxn ang="T12">
                  <a:pos x="T0" y="T1"/>
                </a:cxn>
                <a:cxn ang="T13">
                  <a:pos x="T2" y="T3"/>
                </a:cxn>
                <a:cxn ang="T14">
                  <a:pos x="T4" y="T5"/>
                </a:cxn>
                <a:cxn ang="T15">
                  <a:pos x="T6" y="T7"/>
                </a:cxn>
                <a:cxn ang="T16">
                  <a:pos x="T8" y="T9"/>
                </a:cxn>
                <a:cxn ang="T17">
                  <a:pos x="T10" y="T11"/>
                </a:cxn>
              </a:cxnLst>
              <a:rect l="T18" t="T19" r="T20" b="T21"/>
              <a:pathLst>
                <a:path w="454" h="453">
                  <a:moveTo>
                    <a:pt x="0" y="226"/>
                  </a:moveTo>
                  <a:cubicBezTo>
                    <a:pt x="0" y="101"/>
                    <a:pt x="102" y="0"/>
                    <a:pt x="227" y="0"/>
                  </a:cubicBezTo>
                  <a:cubicBezTo>
                    <a:pt x="352" y="0"/>
                    <a:pt x="454" y="101"/>
                    <a:pt x="454" y="226"/>
                  </a:cubicBezTo>
                  <a:cubicBezTo>
                    <a:pt x="454" y="226"/>
                    <a:pt x="454" y="226"/>
                    <a:pt x="454" y="226"/>
                  </a:cubicBezTo>
                  <a:cubicBezTo>
                    <a:pt x="454" y="352"/>
                    <a:pt x="352" y="453"/>
                    <a:pt x="227" y="453"/>
                  </a:cubicBezTo>
                  <a:cubicBezTo>
                    <a:pt x="102" y="453"/>
                    <a:pt x="0" y="352"/>
                    <a:pt x="0" y="226"/>
                  </a:cubicBezTo>
                </a:path>
              </a:pathLst>
            </a:custGeom>
            <a:solidFill>
              <a:srgbClr val="FFFFFF"/>
            </a:solidFill>
            <a:ln w="0">
              <a:solidFill>
                <a:srgbClr val="000000"/>
              </a:solidFill>
              <a:round/>
              <a:headEnd/>
              <a:tailEnd/>
            </a:ln>
          </p:spPr>
          <p:txBody>
            <a:bodyPr/>
            <a:lstStyle/>
            <a:p>
              <a:endParaRPr lang="he-IL"/>
            </a:p>
          </p:txBody>
        </p:sp>
        <p:sp>
          <p:nvSpPr>
            <p:cNvPr id="13490" name="Freeform 182"/>
            <p:cNvSpPr>
              <a:spLocks/>
            </p:cNvSpPr>
            <p:nvPr/>
          </p:nvSpPr>
          <p:spPr bwMode="auto">
            <a:xfrm>
              <a:off x="3755" y="2805"/>
              <a:ext cx="236" cy="203"/>
            </a:xfrm>
            <a:custGeom>
              <a:avLst/>
              <a:gdLst>
                <a:gd name="T0" fmla="*/ 0 w 113"/>
                <a:gd name="T1" fmla="*/ 2147483647 h 113"/>
                <a:gd name="T2" fmla="*/ 2147483647 w 113"/>
                <a:gd name="T3" fmla="*/ 0 h 113"/>
                <a:gd name="T4" fmla="*/ 2147483647 w 113"/>
                <a:gd name="T5" fmla="*/ 2147483647 h 113"/>
                <a:gd name="T6" fmla="*/ 2147483647 w 113"/>
                <a:gd name="T7" fmla="*/ 2147483647 h 113"/>
                <a:gd name="T8" fmla="*/ 2147483647 w 113"/>
                <a:gd name="T9" fmla="*/ 2147483647 h 113"/>
                <a:gd name="T10" fmla="*/ 0 w 113"/>
                <a:gd name="T11" fmla="*/ 2147483647 h 113"/>
                <a:gd name="T12" fmla="*/ 0 60000 65536"/>
                <a:gd name="T13" fmla="*/ 0 60000 65536"/>
                <a:gd name="T14" fmla="*/ 0 60000 65536"/>
                <a:gd name="T15" fmla="*/ 0 60000 65536"/>
                <a:gd name="T16" fmla="*/ 0 60000 65536"/>
                <a:gd name="T17" fmla="*/ 0 60000 65536"/>
                <a:gd name="T18" fmla="*/ 0 w 113"/>
                <a:gd name="T19" fmla="*/ 0 h 113"/>
                <a:gd name="T20" fmla="*/ 113 w 113"/>
                <a:gd name="T21" fmla="*/ 113 h 113"/>
              </a:gdLst>
              <a:ahLst/>
              <a:cxnLst>
                <a:cxn ang="T12">
                  <a:pos x="T0" y="T1"/>
                </a:cxn>
                <a:cxn ang="T13">
                  <a:pos x="T2" y="T3"/>
                </a:cxn>
                <a:cxn ang="T14">
                  <a:pos x="T4" y="T5"/>
                </a:cxn>
                <a:cxn ang="T15">
                  <a:pos x="T6" y="T7"/>
                </a:cxn>
                <a:cxn ang="T16">
                  <a:pos x="T8" y="T9"/>
                </a:cxn>
                <a:cxn ang="T17">
                  <a:pos x="T10" y="T11"/>
                </a:cxn>
              </a:cxnLst>
              <a:rect l="T18" t="T19" r="T20" b="T21"/>
              <a:pathLst>
                <a:path w="113" h="113">
                  <a:moveTo>
                    <a:pt x="0" y="56"/>
                  </a:moveTo>
                  <a:cubicBezTo>
                    <a:pt x="0" y="25"/>
                    <a:pt x="25" y="0"/>
                    <a:pt x="57" y="0"/>
                  </a:cubicBezTo>
                  <a:cubicBezTo>
                    <a:pt x="88" y="0"/>
                    <a:pt x="113" y="25"/>
                    <a:pt x="113" y="56"/>
                  </a:cubicBezTo>
                  <a:cubicBezTo>
                    <a:pt x="113" y="56"/>
                    <a:pt x="113" y="56"/>
                    <a:pt x="113" y="56"/>
                  </a:cubicBezTo>
                  <a:cubicBezTo>
                    <a:pt x="113" y="88"/>
                    <a:pt x="88" y="113"/>
                    <a:pt x="57" y="113"/>
                  </a:cubicBezTo>
                  <a:cubicBezTo>
                    <a:pt x="25" y="113"/>
                    <a:pt x="0" y="88"/>
                    <a:pt x="0" y="56"/>
                  </a:cubicBezTo>
                </a:path>
              </a:pathLst>
            </a:custGeom>
            <a:noFill/>
            <a:ln w="3175" cap="rnd">
              <a:solidFill>
                <a:srgbClr val="000000"/>
              </a:solidFill>
              <a:round/>
              <a:headEnd/>
              <a:tailEnd/>
            </a:ln>
          </p:spPr>
          <p:txBody>
            <a:bodyPr/>
            <a:lstStyle/>
            <a:p>
              <a:endParaRPr lang="he-IL"/>
            </a:p>
          </p:txBody>
        </p:sp>
        <p:sp>
          <p:nvSpPr>
            <p:cNvPr id="13491" name="Rectangle 183"/>
            <p:cNvSpPr>
              <a:spLocks noChangeArrowheads="1"/>
            </p:cNvSpPr>
            <p:nvPr/>
          </p:nvSpPr>
          <p:spPr bwMode="auto">
            <a:xfrm>
              <a:off x="3835" y="2834"/>
              <a:ext cx="36" cy="77"/>
            </a:xfrm>
            <a:prstGeom prst="rect">
              <a:avLst/>
            </a:prstGeom>
            <a:noFill/>
            <a:ln w="9525">
              <a:noFill/>
              <a:miter lim="800000"/>
              <a:headEnd/>
              <a:tailEnd/>
            </a:ln>
          </p:spPr>
          <p:txBody>
            <a:bodyPr wrap="none" lIns="0" tIns="0" rIns="0" bIns="0">
              <a:spAutoFit/>
            </a:bodyPr>
            <a:lstStyle/>
            <a:p>
              <a:r>
                <a:rPr lang="en-US" sz="800" b="1">
                  <a:solidFill>
                    <a:srgbClr val="000000"/>
                  </a:solidFill>
                  <a:latin typeface="Times New Roman" pitchFamily="18" charset="0"/>
                </a:rPr>
                <a:t>+</a:t>
              </a:r>
              <a:endParaRPr lang="en-US"/>
            </a:p>
          </p:txBody>
        </p:sp>
        <p:sp>
          <p:nvSpPr>
            <p:cNvPr id="13492" name="Rectangle 184"/>
            <p:cNvSpPr>
              <a:spLocks noChangeArrowheads="1"/>
            </p:cNvSpPr>
            <p:nvPr/>
          </p:nvSpPr>
          <p:spPr bwMode="auto">
            <a:xfrm>
              <a:off x="2085" y="1317"/>
              <a:ext cx="1726" cy="194"/>
            </a:xfrm>
            <a:prstGeom prst="rect">
              <a:avLst/>
            </a:prstGeom>
            <a:noFill/>
            <a:ln w="9525">
              <a:noFill/>
              <a:miter lim="800000"/>
              <a:headEnd/>
              <a:tailEnd/>
            </a:ln>
          </p:spPr>
          <p:txBody>
            <a:bodyPr lIns="0" tIns="0" rIns="0" bIns="0">
              <a:spAutoFit/>
            </a:bodyPr>
            <a:lstStyle/>
            <a:p>
              <a:pPr algn="ctr"/>
              <a:r>
                <a:rPr lang="he-IL" sz="2000" b="1">
                  <a:solidFill>
                    <a:srgbClr val="000000"/>
                  </a:solidFill>
                  <a:latin typeface="Book Antiqua" pitchFamily="18" charset="0"/>
                </a:rPr>
                <a:t>כוח בכיוון מסוים</a:t>
              </a:r>
              <a:endParaRPr lang="en-US" sz="2000" b="1"/>
            </a:p>
          </p:txBody>
        </p:sp>
        <p:sp>
          <p:nvSpPr>
            <p:cNvPr id="13493" name="Line 189"/>
            <p:cNvSpPr>
              <a:spLocks noChangeShapeType="1"/>
            </p:cNvSpPr>
            <p:nvPr/>
          </p:nvSpPr>
          <p:spPr bwMode="auto">
            <a:xfrm>
              <a:off x="2245" y="1661"/>
              <a:ext cx="1573" cy="1"/>
            </a:xfrm>
            <a:prstGeom prst="line">
              <a:avLst/>
            </a:prstGeom>
            <a:noFill/>
            <a:ln w="38100" cap="rnd">
              <a:solidFill>
                <a:srgbClr val="000000"/>
              </a:solidFill>
              <a:round/>
              <a:headEnd/>
              <a:tailEnd type="stealth" w="lg" len="lg"/>
            </a:ln>
          </p:spPr>
          <p:txBody>
            <a:bodyPr/>
            <a:lstStyle/>
            <a:p>
              <a:endParaRPr lang="he-IL"/>
            </a:p>
          </p:txBody>
        </p:sp>
      </p:grpSp>
      <p:sp>
        <p:nvSpPr>
          <p:cNvPr id="179" name="Text Box 19"/>
          <p:cNvSpPr txBox="1">
            <a:spLocks noChangeArrowheads="1"/>
          </p:cNvSpPr>
          <p:nvPr/>
        </p:nvSpPr>
        <p:spPr bwMode="auto">
          <a:xfrm>
            <a:off x="1476375" y="476250"/>
            <a:ext cx="6335713" cy="1058863"/>
          </a:xfrm>
          <a:prstGeom prst="rect">
            <a:avLst/>
          </a:prstGeom>
          <a:noFill/>
          <a:ln w="9525" algn="ctr">
            <a:noFill/>
            <a:miter lim="800000"/>
            <a:headEnd/>
            <a:tailEnd/>
          </a:ln>
          <a:effectLst/>
        </p:spPr>
        <p:txBody>
          <a:bodyPr anchor="ctr"/>
          <a:lstStyle/>
          <a:p>
            <a:pPr algn="ctr" eaLnBrk="1" hangingPunct="1">
              <a:defRPr/>
            </a:pPr>
            <a:r>
              <a:rPr lang="he-IL" sz="3600" b="1" dirty="0">
                <a:solidFill>
                  <a:schemeClr val="accent2"/>
                </a:solidFill>
                <a:effectLst>
                  <a:outerShdw blurRad="38100" dist="38100" dir="2700000" algn="tl">
                    <a:srgbClr val="C0C0C0"/>
                  </a:outerShdw>
                </a:effectLst>
              </a:rPr>
              <a:t>מה קורה לתנועת האלקטרונים אם מופעל עליהם "כוח"? </a:t>
            </a:r>
            <a:endParaRPr lang="en-US" sz="3600" b="1" dirty="0">
              <a:solidFill>
                <a:schemeClr val="accent2"/>
              </a:solidFill>
              <a:effectLst>
                <a:outerShdw blurRad="38100" dist="38100" dir="2700000" algn="tl">
                  <a:srgbClr val="C0C0C0"/>
                </a:outerShdw>
              </a:effectLst>
            </a:endParaRPr>
          </a:p>
        </p:txBody>
      </p:sp>
      <p:pic>
        <p:nvPicPr>
          <p:cNvPr id="13318" name="Picture 183" descr="ScreenShot354.jpg"/>
          <p:cNvPicPr>
            <a:picLocks noChangeAspect="1"/>
          </p:cNvPicPr>
          <p:nvPr/>
        </p:nvPicPr>
        <p:blipFill>
          <a:blip r:embed="rId3" cstate="print"/>
          <a:srcRect/>
          <a:stretch>
            <a:fillRect/>
          </a:stretch>
        </p:blipFill>
        <p:spPr bwMode="auto">
          <a:xfrm>
            <a:off x="0" y="0"/>
            <a:ext cx="1406525" cy="836613"/>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7175"/>
                                        </p:tgtEl>
                                        <p:attrNameLst>
                                          <p:attrName>style.visibility</p:attrName>
                                        </p:attrNameLst>
                                      </p:cBhvr>
                                      <p:to>
                                        <p:strVal val="visible"/>
                                      </p:to>
                                    </p:set>
                                    <p:animEffect transition="in" filter="box(in)">
                                      <p:cBhvr>
                                        <p:cTn id="7" dur="500"/>
                                        <p:tgtEl>
                                          <p:spTgt spid="7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D9EB1E1-F348-4EA2-8DB9-89F249D518AE}"/>
              </a:ext>
            </a:extLst>
          </p:cNvPr>
          <p:cNvSpPr>
            <a:spLocks noGrp="1"/>
          </p:cNvSpPr>
          <p:nvPr>
            <p:ph type="title"/>
          </p:nvPr>
        </p:nvSpPr>
        <p:spPr>
          <a:xfrm>
            <a:off x="457200" y="44624"/>
            <a:ext cx="8229600" cy="830998"/>
          </a:xfrm>
        </p:spPr>
        <p:txBody>
          <a:bodyPr/>
          <a:lstStyle/>
          <a:p>
            <a:r>
              <a:rPr lang="he-IL" u="sng" dirty="0">
                <a:solidFill>
                  <a:schemeClr val="tx2">
                    <a:lumMod val="60000"/>
                    <a:lumOff val="40000"/>
                  </a:schemeClr>
                </a:solidFill>
              </a:rPr>
              <a:t>מדידה של זרם חשמלי באמצעות אמפרמטר</a:t>
            </a:r>
            <a:endParaRPr lang="he-IL" dirty="0">
              <a:solidFill>
                <a:schemeClr val="tx2">
                  <a:lumMod val="60000"/>
                  <a:lumOff val="40000"/>
                </a:schemeClr>
              </a:solidFill>
            </a:endParaRPr>
          </a:p>
        </p:txBody>
      </p:sp>
      <p:pic>
        <p:nvPicPr>
          <p:cNvPr id="4" name="מציין מיקום תוכן 3">
            <a:extLst>
              <a:ext uri="{FF2B5EF4-FFF2-40B4-BE49-F238E27FC236}">
                <a16:creationId xmlns:a16="http://schemas.microsoft.com/office/drawing/2014/main" id="{1C2BA243-A195-4D79-BA1E-11DAE16F0B18}"/>
              </a:ext>
            </a:extLst>
          </p:cNvPr>
          <p:cNvPicPr>
            <a:picLocks noGrp="1"/>
          </p:cNvPicPr>
          <p:nvPr>
            <p:ph idx="1"/>
          </p:nvPr>
        </p:nvPicPr>
        <p:blipFill>
          <a:blip r:embed="rId2">
            <a:extLst>
              <a:ext uri="{BEBA8EAE-BF5A-486C-A8C5-ECC9F3942E4B}">
                <a14:imgProps xmlns:a14="http://schemas.microsoft.com/office/drawing/2010/main">
                  <a14:imgLayer r:embed="rId3">
                    <a14:imgEffect>
                      <a14:sharpenSoften amount="52000"/>
                    </a14:imgEffect>
                    <a14:imgEffect>
                      <a14:brightnessContrast bright="9000" contrast="-35000"/>
                    </a14:imgEffect>
                  </a14:imgLayer>
                </a14:imgProps>
              </a:ext>
              <a:ext uri="{28A0092B-C50C-407E-A947-70E740481C1C}">
                <a14:useLocalDpi xmlns:a14="http://schemas.microsoft.com/office/drawing/2010/main" val="0"/>
              </a:ext>
            </a:extLst>
          </a:blip>
          <a:stretch>
            <a:fillRect/>
          </a:stretch>
        </p:blipFill>
        <p:spPr>
          <a:xfrm>
            <a:off x="1547664" y="836712"/>
            <a:ext cx="7016984" cy="3019474"/>
          </a:xfrm>
          <a:prstGeom prst="rect">
            <a:avLst/>
          </a:prstGeom>
        </p:spPr>
      </p:pic>
      <p:sp>
        <p:nvSpPr>
          <p:cNvPr id="12" name="Rectangle 11">
            <a:extLst>
              <a:ext uri="{FF2B5EF4-FFF2-40B4-BE49-F238E27FC236}">
                <a16:creationId xmlns:a16="http://schemas.microsoft.com/office/drawing/2014/main" id="{CF5DE410-4A1C-4293-99E7-EA7888D83717}"/>
              </a:ext>
            </a:extLst>
          </p:cNvPr>
          <p:cNvSpPr>
            <a:spLocks noChangeArrowheads="1"/>
          </p:cNvSpPr>
          <p:nvPr/>
        </p:nvSpPr>
        <p:spPr bwMode="auto">
          <a:xfrm>
            <a:off x="1691680" y="4095483"/>
            <a:ext cx="6870974"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he-IL"/>
          </a:p>
        </p:txBody>
      </p:sp>
      <p:pic>
        <p:nvPicPr>
          <p:cNvPr id="5130" name="תמונה 3">
            <a:extLst>
              <a:ext uri="{FF2B5EF4-FFF2-40B4-BE49-F238E27FC236}">
                <a16:creationId xmlns:a16="http://schemas.microsoft.com/office/drawing/2014/main" id="{09FD5510-7233-49FE-9F71-C6D9B84F2C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4208" y="4136183"/>
            <a:ext cx="688278" cy="514316"/>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F09487B7-E6F4-439F-A0DC-ED3CE5ECC697}"/>
              </a:ext>
            </a:extLst>
          </p:cNvPr>
          <p:cNvSpPr>
            <a:spLocks noChangeArrowheads="1"/>
          </p:cNvSpPr>
          <p:nvPr/>
        </p:nvSpPr>
        <p:spPr bwMode="auto">
          <a:xfrm>
            <a:off x="1691680" y="3645024"/>
            <a:ext cx="6870974"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he-IL" altLang="he-IL" sz="1600" b="0" i="0" u="none" strike="noStrike" cap="none" normalizeH="0" baseline="0" dirty="0">
                <a:ln>
                  <a:noFill/>
                </a:ln>
                <a:solidFill>
                  <a:schemeClr val="tx1"/>
                </a:solidFill>
                <a:effectLst/>
                <a:latin typeface="+mn-lt"/>
                <a:ea typeface="Times New Roman" panose="02020603050405020304" pitchFamily="18" charset="0"/>
                <a:cs typeface="David" panose="020E0502060401010101" pitchFamily="34" charset="-79"/>
              </a:rPr>
              <a:t>כדי לאפיין מספרית זרם חשמלי במעגל, משתמשים בגודל פיזיקלי הנקרא </a:t>
            </a:r>
            <a:r>
              <a:rPr kumimoji="0" lang="he-IL" altLang="he-IL" sz="1600" b="1" i="0" u="none" strike="noStrike" cap="none" normalizeH="0" baseline="0" dirty="0">
                <a:ln>
                  <a:noFill/>
                </a:ln>
                <a:solidFill>
                  <a:schemeClr val="tx1"/>
                </a:solidFill>
                <a:effectLst/>
                <a:latin typeface="+mn-lt"/>
                <a:ea typeface="Times New Roman" panose="02020603050405020304" pitchFamily="18" charset="0"/>
                <a:cs typeface="David" panose="020E0502060401010101" pitchFamily="34" charset="-79"/>
              </a:rPr>
              <a:t>עוצמת הזרם</a:t>
            </a:r>
            <a:r>
              <a:rPr kumimoji="0" lang="he-IL" altLang="he-IL" sz="1600" b="0" i="0" u="none" strike="noStrike" cap="none" normalizeH="0" baseline="0" dirty="0">
                <a:ln>
                  <a:noFill/>
                </a:ln>
                <a:solidFill>
                  <a:schemeClr val="tx1"/>
                </a:solidFill>
                <a:effectLst/>
                <a:latin typeface="+mn-lt"/>
                <a:ea typeface="Times New Roman" panose="02020603050405020304" pitchFamily="18" charset="0"/>
                <a:cs typeface="David" panose="020E0502060401010101" pitchFamily="34" charset="-79"/>
              </a:rPr>
              <a:t>. </a:t>
            </a:r>
            <a:br>
              <a:rPr kumimoji="0" lang="he-IL" altLang="he-IL" sz="1600" b="0" i="0" u="none" strike="noStrike" cap="none" normalizeH="0" baseline="0" dirty="0">
                <a:ln>
                  <a:noFill/>
                </a:ln>
                <a:solidFill>
                  <a:schemeClr val="tx1"/>
                </a:solidFill>
                <a:effectLst/>
                <a:latin typeface="+mn-lt"/>
                <a:ea typeface="Times New Roman" panose="02020603050405020304" pitchFamily="18" charset="0"/>
                <a:cs typeface="David" panose="020E0502060401010101" pitchFamily="34" charset="-79"/>
              </a:rPr>
            </a:br>
            <a:r>
              <a:rPr kumimoji="0" lang="he-IL" altLang="he-IL" sz="1600" b="0" i="0" u="none" strike="noStrike" cap="none" normalizeH="0" baseline="0" dirty="0">
                <a:ln>
                  <a:noFill/>
                </a:ln>
                <a:solidFill>
                  <a:schemeClr val="tx1"/>
                </a:solidFill>
                <a:effectLst/>
                <a:latin typeface="+mn-lt"/>
                <a:ea typeface="Times New Roman" panose="02020603050405020304" pitchFamily="18" charset="0"/>
                <a:cs typeface="David" panose="020E0502060401010101" pitchFamily="34" charset="-79"/>
              </a:rPr>
              <a:t>מכשיר המודד את עוצמת הזרם נקרא- מד זרם או בלועזית –אמפרמטר.</a:t>
            </a:r>
            <a:endParaRPr kumimoji="0" lang="en-US" altLang="he-IL" sz="800" b="0" i="0" u="none" strike="noStrike" cap="none" normalizeH="0" baseline="0" dirty="0">
              <a:ln>
                <a:noFill/>
              </a:ln>
              <a:solidFill>
                <a:schemeClr val="tx1"/>
              </a:solidFill>
              <a:effectLst/>
              <a:latin typeface="+mn-lt"/>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he-IL" altLang="he-IL" sz="1600" b="0" i="0" u="none" strike="noStrike" cap="none" normalizeH="0" baseline="0" dirty="0">
                <a:ln>
                  <a:noFill/>
                </a:ln>
                <a:solidFill>
                  <a:schemeClr val="tx1"/>
                </a:solidFill>
                <a:effectLst/>
                <a:latin typeface="+mn-lt"/>
                <a:ea typeface="Times New Roman" panose="02020603050405020304" pitchFamily="18" charset="0"/>
                <a:cs typeface="David" panose="020E0502060401010101" pitchFamily="34" charset="-79"/>
              </a:rPr>
              <a:t>סימונו המוסכם: </a:t>
            </a:r>
            <a:endParaRPr kumimoji="0" lang="he-IL" altLang="he-IL" b="0" i="0" u="none" strike="noStrike" cap="none" normalizeH="0" baseline="0" dirty="0">
              <a:ln>
                <a:noFill/>
              </a:ln>
              <a:solidFill>
                <a:schemeClr val="tx1"/>
              </a:solidFill>
              <a:effectLst/>
              <a:latin typeface="+mn-lt"/>
              <a:cs typeface="Arial" panose="020B0604020202020204" pitchFamily="34" charset="0"/>
            </a:endParaRPr>
          </a:p>
        </p:txBody>
      </p:sp>
      <p:sp>
        <p:nvSpPr>
          <p:cNvPr id="14" name="מלבן 13">
            <a:extLst>
              <a:ext uri="{FF2B5EF4-FFF2-40B4-BE49-F238E27FC236}">
                <a16:creationId xmlns:a16="http://schemas.microsoft.com/office/drawing/2014/main" id="{696645D3-C245-419F-9962-D9F78E49391C}"/>
              </a:ext>
            </a:extLst>
          </p:cNvPr>
          <p:cNvSpPr/>
          <p:nvPr/>
        </p:nvSpPr>
        <p:spPr>
          <a:xfrm>
            <a:off x="1691680" y="4581222"/>
            <a:ext cx="7128792" cy="1944122"/>
          </a:xfrm>
          <a:prstGeom prst="rect">
            <a:avLst/>
          </a:prstGeom>
        </p:spPr>
        <p:txBody>
          <a:bodyPr wrap="square">
            <a:spAutoFit/>
          </a:bodyPr>
          <a:lstStyle/>
          <a:p>
            <a:pPr marL="228600">
              <a:spcAft>
                <a:spcPts val="0"/>
              </a:spcAft>
            </a:pPr>
            <a:r>
              <a:rPr lang="he-IL" sz="1600" dirty="0">
                <a:latin typeface="+mn-lt"/>
                <a:ea typeface="Times New Roman" panose="02020603050405020304" pitchFamily="18" charset="0"/>
                <a:cs typeface="David" panose="020E0502060401010101" pitchFamily="34" charset="-79"/>
              </a:rPr>
              <a:t>למעשה, גודל זה מהווה קצב זרימת המטענים דרך המוליך בנקודה כלשהי במעגל. </a:t>
            </a:r>
            <a:br>
              <a:rPr lang="en-US" sz="1600" dirty="0">
                <a:latin typeface="+mn-lt"/>
                <a:ea typeface="Times New Roman" panose="02020603050405020304" pitchFamily="18" charset="0"/>
                <a:cs typeface="David" panose="020E0502060401010101" pitchFamily="34" charset="-79"/>
              </a:rPr>
            </a:br>
            <a:r>
              <a:rPr lang="he-IL" sz="1600" dirty="0">
                <a:latin typeface="+mn-lt"/>
                <a:ea typeface="Times New Roman" panose="02020603050405020304" pitchFamily="18" charset="0"/>
                <a:cs typeface="David" panose="020E0502060401010101" pitchFamily="34" charset="-79"/>
              </a:rPr>
              <a:t>ככל שעוצמת הזרם גבוהה יותר, עוברים יותר אלקטרונים בשנייה אחת דרך שטח החתך במוליך, בכל נקודה במוליך.  </a:t>
            </a:r>
            <a:endParaRPr lang="en-US" sz="1400" dirty="0">
              <a:latin typeface="+mn-lt"/>
              <a:ea typeface="Times New Roman" panose="02020603050405020304" pitchFamily="18" charset="0"/>
              <a:cs typeface="Arial" panose="020B0604020202020204" pitchFamily="34" charset="0"/>
            </a:endParaRPr>
          </a:p>
          <a:p>
            <a:pPr marL="228600">
              <a:spcAft>
                <a:spcPts val="1000"/>
              </a:spcAft>
            </a:pPr>
            <a:r>
              <a:rPr lang="he-IL" sz="1600" dirty="0">
                <a:latin typeface="+mn-lt"/>
                <a:ea typeface="Times New Roman" panose="02020603050405020304" pitchFamily="18" charset="0"/>
                <a:cs typeface="David" panose="020E0502060401010101" pitchFamily="34" charset="-79"/>
              </a:rPr>
              <a:t>עוצמת הזרם מהווה מדד למספר האלקטרונים העוברים בכל שניה דרך שטח החתך במוליך, בכל נקודה במעגל.</a:t>
            </a:r>
            <a:r>
              <a:rPr lang="en-US" sz="1600" dirty="0">
                <a:latin typeface="+mn-lt"/>
                <a:ea typeface="Times New Roman" panose="02020603050405020304" pitchFamily="18" charset="0"/>
                <a:cs typeface="David" panose="020E0502060401010101" pitchFamily="34" charset="-79"/>
              </a:rPr>
              <a:t> </a:t>
            </a:r>
            <a:r>
              <a:rPr lang="he-IL" sz="1600" dirty="0">
                <a:latin typeface="+mn-lt"/>
                <a:ea typeface="Times New Roman" panose="02020603050405020304" pitchFamily="18" charset="0"/>
                <a:cs typeface="David" panose="020E0502060401010101" pitchFamily="34" charset="-79"/>
              </a:rPr>
              <a:t>יחידת המידה לעוצמת הזרם היא – אמפר. </a:t>
            </a:r>
            <a:endParaRPr lang="en-US" sz="1400" dirty="0">
              <a:latin typeface="+mn-lt"/>
              <a:ea typeface="Times New Roman" panose="02020603050405020304" pitchFamily="18" charset="0"/>
              <a:cs typeface="Arial" panose="020B0604020202020204" pitchFamily="34" charset="0"/>
            </a:endParaRPr>
          </a:p>
          <a:p>
            <a:r>
              <a:rPr lang="he-IL" sz="1600" b="1" dirty="0">
                <a:latin typeface="+mn-lt"/>
                <a:ea typeface="Times New Roman" panose="02020603050405020304" pitchFamily="18" charset="0"/>
                <a:cs typeface="David" panose="020E0502060401010101" pitchFamily="34" charset="-79"/>
              </a:rPr>
              <a:t>אמפר</a:t>
            </a:r>
            <a:r>
              <a:rPr lang="he-IL" sz="1600" dirty="0">
                <a:latin typeface="+mn-lt"/>
                <a:ea typeface="Times New Roman" panose="02020603050405020304" pitchFamily="18" charset="0"/>
                <a:cs typeface="David" panose="020E0502060401010101" pitchFamily="34" charset="-79"/>
              </a:rPr>
              <a:t> על שמו של המדען הצרפתי אנדרה אמפר וסימונה</a:t>
            </a:r>
            <a:r>
              <a:rPr lang="he-IL" sz="1600" dirty="0">
                <a:latin typeface="+mn-lt"/>
                <a:ea typeface="Times New Roman" panose="02020603050405020304" pitchFamily="18" charset="0"/>
                <a:cs typeface="Arial" panose="020B0604020202020204" pitchFamily="34" charset="0"/>
              </a:rPr>
              <a:t> [</a:t>
            </a:r>
            <a:r>
              <a:rPr lang="en-US" sz="1600" dirty="0">
                <a:latin typeface="+mn-lt"/>
                <a:ea typeface="Times New Roman" panose="02020603050405020304" pitchFamily="18" charset="0"/>
                <a:cs typeface="Arial" panose="020B0604020202020204" pitchFamily="34" charset="0"/>
              </a:rPr>
              <a:t>A</a:t>
            </a:r>
            <a:r>
              <a:rPr lang="he-IL" sz="1600" dirty="0">
                <a:latin typeface="+mn-lt"/>
                <a:ea typeface="Times New Roman" panose="02020603050405020304" pitchFamily="18" charset="0"/>
                <a:cs typeface="Arial" panose="020B0604020202020204" pitchFamily="34" charset="0"/>
              </a:rPr>
              <a:t>]</a:t>
            </a:r>
            <a:r>
              <a:rPr lang="he-IL" sz="1600" dirty="0">
                <a:latin typeface="+mn-lt"/>
                <a:ea typeface="Times New Roman" panose="02020603050405020304" pitchFamily="18" charset="0"/>
                <a:cs typeface="David" panose="020E0502060401010101" pitchFamily="34" charset="-79"/>
              </a:rPr>
              <a:t>1</a:t>
            </a:r>
            <a:r>
              <a:rPr lang="he-IL" sz="1600" dirty="0">
                <a:latin typeface="+mn-lt"/>
                <a:ea typeface="Times New Roman" panose="02020603050405020304" pitchFamily="18" charset="0"/>
                <a:cs typeface="Arial" panose="020B0604020202020204" pitchFamily="34" charset="0"/>
              </a:rPr>
              <a:t>. </a:t>
            </a:r>
            <a:r>
              <a:rPr lang="he-IL" sz="1600" dirty="0">
                <a:latin typeface="+mn-lt"/>
                <a:ea typeface="Times New Roman" panose="02020603050405020304" pitchFamily="18" charset="0"/>
                <a:cs typeface="David" panose="020E0502060401010101" pitchFamily="34" charset="-79"/>
              </a:rPr>
              <a:t>זרם זה שווה למעבר של 6.25 מיליארד מיליארדים של אלקטרונים</a:t>
            </a:r>
            <a:r>
              <a:rPr lang="en-US" sz="1600" dirty="0">
                <a:latin typeface="+mn-lt"/>
                <a:ea typeface="Times New Roman" panose="02020603050405020304" pitchFamily="18" charset="0"/>
                <a:cs typeface="David" panose="020E0502060401010101" pitchFamily="34" charset="-79"/>
              </a:rPr>
              <a:t>(</a:t>
            </a:r>
            <a:r>
              <a:rPr lang="en-US" sz="1600" dirty="0">
                <a:latin typeface="+mn-lt"/>
                <a:ea typeface="Times New Roman" panose="02020603050405020304" pitchFamily="18" charset="0"/>
              </a:rPr>
              <a:t>6.25</a:t>
            </a:r>
            <a:r>
              <a:rPr lang="en-US" sz="1600" dirty="0">
                <a:latin typeface="+mn-lt"/>
                <a:ea typeface="Times New Roman" panose="02020603050405020304" pitchFamily="18" charset="0"/>
                <a:cs typeface="David" panose="020E0502060401010101" pitchFamily="34" charset="-79"/>
                <a:sym typeface="Symbol" panose="05050102010706020507" pitchFamily="18" charset="2"/>
              </a:rPr>
              <a:t></a:t>
            </a:r>
            <a:r>
              <a:rPr lang="en-US" sz="1600" dirty="0">
                <a:latin typeface="+mn-lt"/>
                <a:ea typeface="Times New Roman" panose="02020603050405020304" pitchFamily="18" charset="0"/>
              </a:rPr>
              <a:t>10</a:t>
            </a:r>
            <a:r>
              <a:rPr lang="en-US" sz="1600" baseline="30000" dirty="0">
                <a:latin typeface="+mn-lt"/>
                <a:ea typeface="Times New Roman" panose="02020603050405020304" pitchFamily="18" charset="0"/>
              </a:rPr>
              <a:t>18</a:t>
            </a:r>
            <a:r>
              <a:rPr lang="en-US" sz="1600" dirty="0">
                <a:latin typeface="+mn-lt"/>
                <a:ea typeface="Times New Roman" panose="02020603050405020304" pitchFamily="18" charset="0"/>
                <a:cs typeface="David" panose="020E0502060401010101" pitchFamily="34" charset="-79"/>
              </a:rPr>
              <a:t>) </a:t>
            </a:r>
            <a:r>
              <a:rPr lang="he-IL" sz="1600" dirty="0">
                <a:latin typeface="+mn-lt"/>
                <a:ea typeface="Times New Roman" panose="02020603050405020304" pitchFamily="18" charset="0"/>
                <a:cs typeface="David" panose="020E0502060401010101" pitchFamily="34" charset="-79"/>
              </a:rPr>
              <a:t> בשנייה אחת בכל מקום במוליך.</a:t>
            </a:r>
            <a:endParaRPr lang="he-IL" sz="1600" dirty="0">
              <a:latin typeface="+mn-lt"/>
            </a:endParaRPr>
          </a:p>
        </p:txBody>
      </p:sp>
      <p:grpSp>
        <p:nvGrpSpPr>
          <p:cNvPr id="19" name="קבוצה 18">
            <a:extLst>
              <a:ext uri="{FF2B5EF4-FFF2-40B4-BE49-F238E27FC236}">
                <a16:creationId xmlns:a16="http://schemas.microsoft.com/office/drawing/2014/main" id="{6059638B-BE84-483F-83FC-871F9F2C594A}"/>
              </a:ext>
            </a:extLst>
          </p:cNvPr>
          <p:cNvGrpSpPr/>
          <p:nvPr/>
        </p:nvGrpSpPr>
        <p:grpSpPr>
          <a:xfrm>
            <a:off x="107504" y="4389588"/>
            <a:ext cx="1763344" cy="1988183"/>
            <a:chOff x="616278" y="3248272"/>
            <a:chExt cx="1651466" cy="1967372"/>
          </a:xfrm>
        </p:grpSpPr>
        <p:grpSp>
          <p:nvGrpSpPr>
            <p:cNvPr id="20" name="קבוצה 19">
              <a:extLst>
                <a:ext uri="{FF2B5EF4-FFF2-40B4-BE49-F238E27FC236}">
                  <a16:creationId xmlns:a16="http://schemas.microsoft.com/office/drawing/2014/main" id="{B2A0121E-5382-48F4-81E7-80802EAE9421}"/>
                </a:ext>
              </a:extLst>
            </p:cNvPr>
            <p:cNvGrpSpPr/>
            <p:nvPr/>
          </p:nvGrpSpPr>
          <p:grpSpPr>
            <a:xfrm>
              <a:off x="755576" y="3248272"/>
              <a:ext cx="1512168" cy="1156990"/>
              <a:chOff x="5508104" y="2924944"/>
              <a:chExt cx="1872208" cy="1797272"/>
            </a:xfrm>
          </p:grpSpPr>
          <p:sp>
            <p:nvSpPr>
              <p:cNvPr id="22" name="משולש שווה-שוקיים 21">
                <a:extLst>
                  <a:ext uri="{FF2B5EF4-FFF2-40B4-BE49-F238E27FC236}">
                    <a16:creationId xmlns:a16="http://schemas.microsoft.com/office/drawing/2014/main" id="{CB1F9625-0064-4549-A686-21CED77F5723}"/>
                  </a:ext>
                </a:extLst>
              </p:cNvPr>
              <p:cNvSpPr/>
              <p:nvPr/>
            </p:nvSpPr>
            <p:spPr>
              <a:xfrm>
                <a:off x="5508104" y="2924944"/>
                <a:ext cx="1872208" cy="1728192"/>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23" name="מחבר ישר 22">
                <a:extLst>
                  <a:ext uri="{FF2B5EF4-FFF2-40B4-BE49-F238E27FC236}">
                    <a16:creationId xmlns:a16="http://schemas.microsoft.com/office/drawing/2014/main" id="{2C89377E-A3E4-4866-A063-03109A78BD90}"/>
                  </a:ext>
                </a:extLst>
              </p:cNvPr>
              <p:cNvCxnSpPr>
                <a:stCxn id="22" idx="1"/>
                <a:endCxn id="22" idx="5"/>
              </p:cNvCxnSpPr>
              <p:nvPr/>
            </p:nvCxnSpPr>
            <p:spPr>
              <a:xfrm>
                <a:off x="5976156" y="3789040"/>
                <a:ext cx="936104" cy="0"/>
              </a:xfrm>
              <a:prstGeom prst="line">
                <a:avLst/>
              </a:prstGeom>
              <a:ln w="38100"/>
            </p:spPr>
            <p:style>
              <a:lnRef idx="1">
                <a:schemeClr val="accent4"/>
              </a:lnRef>
              <a:fillRef idx="0">
                <a:schemeClr val="accent4"/>
              </a:fillRef>
              <a:effectRef idx="0">
                <a:schemeClr val="accent4"/>
              </a:effectRef>
              <a:fontRef idx="minor">
                <a:schemeClr val="tx1"/>
              </a:fontRef>
            </p:style>
          </p:cxnSp>
          <p:cxnSp>
            <p:nvCxnSpPr>
              <p:cNvPr id="24" name="מחבר ישר 23">
                <a:extLst>
                  <a:ext uri="{FF2B5EF4-FFF2-40B4-BE49-F238E27FC236}">
                    <a16:creationId xmlns:a16="http://schemas.microsoft.com/office/drawing/2014/main" id="{08D80915-4B89-489F-ABDA-77A15D836467}"/>
                  </a:ext>
                </a:extLst>
              </p:cNvPr>
              <p:cNvCxnSpPr>
                <a:stCxn id="22" idx="3"/>
              </p:cNvCxnSpPr>
              <p:nvPr/>
            </p:nvCxnSpPr>
            <p:spPr>
              <a:xfrm flipV="1">
                <a:off x="6444208" y="3789040"/>
                <a:ext cx="0" cy="864096"/>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25" name="תיבת טקסט 24">
                <a:extLst>
                  <a:ext uri="{FF2B5EF4-FFF2-40B4-BE49-F238E27FC236}">
                    <a16:creationId xmlns:a16="http://schemas.microsoft.com/office/drawing/2014/main" id="{58C4E616-3220-4A3F-99EA-79B9030F9071}"/>
                  </a:ext>
                </a:extLst>
              </p:cNvPr>
              <p:cNvSpPr txBox="1"/>
              <p:nvPr/>
            </p:nvSpPr>
            <p:spPr>
              <a:xfrm>
                <a:off x="6171006" y="3087130"/>
                <a:ext cx="524351" cy="717152"/>
              </a:xfrm>
              <a:prstGeom prst="rect">
                <a:avLst/>
              </a:prstGeom>
              <a:noFill/>
            </p:spPr>
            <p:txBody>
              <a:bodyPr wrap="none" rtlCol="1">
                <a:spAutoFit/>
              </a:bodyPr>
              <a:lstStyle/>
              <a:p>
                <a:r>
                  <a:rPr lang="en-US" b="1" dirty="0">
                    <a:solidFill>
                      <a:srgbClr val="FF0000"/>
                    </a:solidFill>
                  </a:rPr>
                  <a:t>Q</a:t>
                </a:r>
                <a:endParaRPr lang="he-IL" b="1" dirty="0">
                  <a:solidFill>
                    <a:srgbClr val="FF0000"/>
                  </a:solidFill>
                </a:endParaRPr>
              </a:p>
            </p:txBody>
          </p:sp>
          <p:sp>
            <p:nvSpPr>
              <p:cNvPr id="26" name="תיבת טקסט 25">
                <a:extLst>
                  <a:ext uri="{FF2B5EF4-FFF2-40B4-BE49-F238E27FC236}">
                    <a16:creationId xmlns:a16="http://schemas.microsoft.com/office/drawing/2014/main" id="{1842C5E9-3B6A-47B9-B1C8-E94CEA67574B}"/>
                  </a:ext>
                </a:extLst>
              </p:cNvPr>
              <p:cNvSpPr txBox="1"/>
              <p:nvPr/>
            </p:nvSpPr>
            <p:spPr>
              <a:xfrm>
                <a:off x="5965489" y="4007821"/>
                <a:ext cx="287259" cy="461665"/>
              </a:xfrm>
              <a:prstGeom prst="rect">
                <a:avLst/>
              </a:prstGeom>
              <a:noFill/>
            </p:spPr>
            <p:txBody>
              <a:bodyPr wrap="none" rtlCol="1">
                <a:spAutoFit/>
              </a:bodyPr>
              <a:lstStyle/>
              <a:p>
                <a:r>
                  <a:rPr lang="en-US" dirty="0"/>
                  <a:t>I</a:t>
                </a:r>
                <a:endParaRPr lang="he-IL" dirty="0"/>
              </a:p>
            </p:txBody>
          </p:sp>
          <p:sp>
            <p:nvSpPr>
              <p:cNvPr id="27" name="תיבת טקסט 26">
                <a:extLst>
                  <a:ext uri="{FF2B5EF4-FFF2-40B4-BE49-F238E27FC236}">
                    <a16:creationId xmlns:a16="http://schemas.microsoft.com/office/drawing/2014/main" id="{390B3477-0692-45EB-B64A-0F94B840432E}"/>
                  </a:ext>
                </a:extLst>
              </p:cNvPr>
              <p:cNvSpPr txBox="1"/>
              <p:nvPr/>
            </p:nvSpPr>
            <p:spPr>
              <a:xfrm>
                <a:off x="6477770" y="4005064"/>
                <a:ext cx="482673" cy="717152"/>
              </a:xfrm>
              <a:prstGeom prst="rect">
                <a:avLst/>
              </a:prstGeom>
              <a:noFill/>
            </p:spPr>
            <p:txBody>
              <a:bodyPr wrap="none" rtlCol="1">
                <a:spAutoFit/>
              </a:bodyPr>
              <a:lstStyle/>
              <a:p>
                <a:r>
                  <a:rPr lang="en-US" b="1" dirty="0">
                    <a:solidFill>
                      <a:srgbClr val="FF0000"/>
                    </a:solidFill>
                  </a:rPr>
                  <a:t>T</a:t>
                </a:r>
                <a:endParaRPr lang="he-IL" b="1" dirty="0">
                  <a:solidFill>
                    <a:srgbClr val="FF0000"/>
                  </a:solidFill>
                </a:endParaRPr>
              </a:p>
            </p:txBody>
          </p:sp>
          <p:sp>
            <p:nvSpPr>
              <p:cNvPr id="28" name="תיבת טקסט 27">
                <a:extLst>
                  <a:ext uri="{FF2B5EF4-FFF2-40B4-BE49-F238E27FC236}">
                    <a16:creationId xmlns:a16="http://schemas.microsoft.com/office/drawing/2014/main" id="{1FD43F8D-2824-4733-8547-760AF4A2E3CB}"/>
                  </a:ext>
                </a:extLst>
              </p:cNvPr>
              <p:cNvSpPr txBox="1"/>
              <p:nvPr/>
            </p:nvSpPr>
            <p:spPr>
              <a:xfrm>
                <a:off x="6345397" y="4005062"/>
                <a:ext cx="312907" cy="400110"/>
              </a:xfrm>
              <a:prstGeom prst="rect">
                <a:avLst/>
              </a:prstGeom>
              <a:noFill/>
            </p:spPr>
            <p:txBody>
              <a:bodyPr wrap="none" rtlCol="1">
                <a:spAutoFit/>
              </a:bodyPr>
              <a:lstStyle/>
              <a:p>
                <a:r>
                  <a:rPr lang="en-US" sz="2000" dirty="0"/>
                  <a:t>x</a:t>
                </a:r>
                <a:endParaRPr lang="he-IL" sz="2000" dirty="0"/>
              </a:p>
            </p:txBody>
          </p:sp>
        </p:grpSp>
        <mc:AlternateContent xmlns:mc="http://schemas.openxmlformats.org/markup-compatibility/2006" xmlns:a14="http://schemas.microsoft.com/office/drawing/2010/main">
          <mc:Choice Requires="a14">
            <p:sp>
              <p:nvSpPr>
                <p:cNvPr id="21" name="תיבת טקסט 20">
                  <a:extLst>
                    <a:ext uri="{FF2B5EF4-FFF2-40B4-BE49-F238E27FC236}">
                      <a16:creationId xmlns:a16="http://schemas.microsoft.com/office/drawing/2014/main" id="{07158306-8C85-4146-A2BF-432B1846DEA1}"/>
                    </a:ext>
                  </a:extLst>
                </p:cNvPr>
                <p:cNvSpPr txBox="1"/>
                <p:nvPr/>
              </p:nvSpPr>
              <p:spPr>
                <a:xfrm>
                  <a:off x="616278" y="4476980"/>
                  <a:ext cx="1651466" cy="738664"/>
                </a:xfrm>
                <a:prstGeom prst="rect">
                  <a:avLst/>
                </a:prstGeom>
                <a:noFill/>
              </p:spPr>
              <p:txBody>
                <a:bodyPr wrap="square" rtlCol="1">
                  <a:spAutoFit/>
                </a:bodyPr>
                <a:lstStyle/>
                <a:p>
                  <a:pPr/>
                  <a:r>
                    <a:rPr lang="he-IL" sz="1800" i="1" dirty="0">
                      <a:latin typeface="Cambria Math" panose="02040503050406030204" pitchFamily="18" charset="0"/>
                    </a:rPr>
                    <a:t>חישוב הזרם</a:t>
                  </a:r>
                  <a:br>
                    <a:rPr lang="en-US" sz="1800" i="1" dirty="0">
                      <a:latin typeface="Cambria Math" panose="02040503050406030204" pitchFamily="18" charset="0"/>
                    </a:rPr>
                  </a:b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𝐼</m:t>
                        </m:r>
                        <m:r>
                          <a:rPr lang="he-IL" i="0">
                            <a:latin typeface="Cambria Math" panose="02040503050406030204" pitchFamily="18" charset="0"/>
                          </a:rPr>
                          <m:t>=</m:t>
                        </m:r>
                        <m:r>
                          <a:rPr lang="en-US" b="0" i="1" smtClean="0">
                            <a:latin typeface="Cambria Math" panose="02040503050406030204" pitchFamily="18" charset="0"/>
                          </a:rPr>
                          <m:t>𝑄</m:t>
                        </m:r>
                        <m:r>
                          <a:rPr lang="en-US" b="0" i="0" smtClean="0">
                            <a:latin typeface="Cambria Math" panose="02040503050406030204" pitchFamily="18" charset="0"/>
                          </a:rPr>
                          <m:t>/</m:t>
                        </m:r>
                        <m:r>
                          <a:rPr lang="he-IL" i="1">
                            <a:latin typeface="Cambria Math" panose="02040503050406030204" pitchFamily="18" charset="0"/>
                          </a:rPr>
                          <m:t>𝑡</m:t>
                        </m:r>
                      </m:oMath>
                    </m:oMathPara>
                  </a14:m>
                  <a:endParaRPr lang="he-IL" dirty="0"/>
                </a:p>
              </p:txBody>
            </p:sp>
          </mc:Choice>
          <mc:Fallback xmlns="">
            <p:sp>
              <p:nvSpPr>
                <p:cNvPr id="21" name="תיבת טקסט 20">
                  <a:extLst>
                    <a:ext uri="{FF2B5EF4-FFF2-40B4-BE49-F238E27FC236}">
                      <a16:creationId xmlns:a16="http://schemas.microsoft.com/office/drawing/2014/main" id="{07158306-8C85-4146-A2BF-432B1846DEA1}"/>
                    </a:ext>
                  </a:extLst>
                </p:cNvPr>
                <p:cNvSpPr txBox="1">
                  <a:spLocks noRot="1" noChangeAspect="1" noMove="1" noResize="1" noEditPoints="1" noAdjustHandles="1" noChangeArrowheads="1" noChangeShapeType="1" noTextEdit="1"/>
                </p:cNvSpPr>
                <p:nvPr/>
              </p:nvSpPr>
              <p:spPr>
                <a:xfrm>
                  <a:off x="616278" y="4476980"/>
                  <a:ext cx="1651466" cy="738664"/>
                </a:xfrm>
                <a:prstGeom prst="rect">
                  <a:avLst/>
                </a:prstGeom>
                <a:blipFill>
                  <a:blip r:embed="rId5"/>
                  <a:stretch>
                    <a:fillRect t="-4918" r="-2768" b="-10656"/>
                  </a:stretch>
                </a:blipFill>
              </p:spPr>
              <p:txBody>
                <a:bodyPr/>
                <a:lstStyle/>
                <a:p>
                  <a:r>
                    <a:rPr lang="he-IL">
                      <a:noFill/>
                    </a:rPr>
                    <a:t> </a:t>
                  </a:r>
                </a:p>
              </p:txBody>
            </p:sp>
          </mc:Fallback>
        </mc:AlternateContent>
      </p:grpSp>
      <mc:AlternateContent xmlns:mc="http://schemas.openxmlformats.org/markup-compatibility/2006" xmlns:a14="http://schemas.microsoft.com/office/drawing/2010/main">
        <mc:Choice Requires="a14">
          <p:sp>
            <p:nvSpPr>
              <p:cNvPr id="15" name="תיבת טקסט 14">
                <a:extLst>
                  <a:ext uri="{FF2B5EF4-FFF2-40B4-BE49-F238E27FC236}">
                    <a16:creationId xmlns:a16="http://schemas.microsoft.com/office/drawing/2014/main" id="{7E343A1F-D3B8-46C0-8D91-04A8CC4BC341}"/>
                  </a:ext>
                </a:extLst>
              </p:cNvPr>
              <p:cNvSpPr txBox="1"/>
              <p:nvPr/>
            </p:nvSpPr>
            <p:spPr>
              <a:xfrm>
                <a:off x="1691680" y="6413154"/>
                <a:ext cx="2664296" cy="369332"/>
              </a:xfrm>
              <a:prstGeom prst="rect">
                <a:avLst/>
              </a:prstGeom>
              <a:noFill/>
            </p:spPr>
            <p:txBody>
              <a:bodyPr wrap="square" lIns="0" tIns="0" rIns="0" bIns="0" rtlCol="1">
                <a:spAutoFit/>
              </a:bodyPr>
              <a:lstStyle/>
              <a:p>
                <a:pPr/>
                <a14:m>
                  <m:oMathPara xmlns:m="http://schemas.openxmlformats.org/officeDocument/2006/math">
                    <m:oMathParaPr>
                      <m:jc m:val="centerGroup"/>
                    </m:oMathParaPr>
                    <m:oMath xmlns:m="http://schemas.openxmlformats.org/officeDocument/2006/math">
                      <m:r>
                        <a:rPr lang="he-IL" smtClean="0">
                          <a:latin typeface="Cambria Math" panose="02040503050406030204" pitchFamily="18" charset="0"/>
                        </a:rPr>
                        <m:t>1</m:t>
                      </m:r>
                      <m:r>
                        <a:rPr lang="he-IL" i="1">
                          <a:latin typeface="Cambria Math" panose="02040503050406030204" pitchFamily="18" charset="0"/>
                        </a:rPr>
                        <m:t>𝑚𝐴</m:t>
                      </m:r>
                      <m:r>
                        <a:rPr lang="he-IL" i="0">
                          <a:latin typeface="Cambria Math" panose="02040503050406030204" pitchFamily="18" charset="0"/>
                        </a:rPr>
                        <m:t>=</m:t>
                      </m:r>
                      <m:r>
                        <a:rPr lang="en-US" b="0" i="0" smtClean="0">
                          <a:latin typeface="Cambria Math" panose="02040503050406030204" pitchFamily="18" charset="0"/>
                        </a:rPr>
                        <m:t>0</m:t>
                      </m:r>
                      <m:r>
                        <a:rPr lang="en-US" b="0" i="0" smtClean="0">
                          <a:latin typeface="Cambria Math" panose="02040503050406030204" pitchFamily="18" charset="0"/>
                        </a:rPr>
                        <m:t>.</m:t>
                      </m:r>
                      <m:r>
                        <a:rPr lang="en-US" b="0" i="0" smtClean="0">
                          <a:latin typeface="Cambria Math" panose="02040503050406030204" pitchFamily="18" charset="0"/>
                        </a:rPr>
                        <m:t>001</m:t>
                      </m:r>
                      <m:r>
                        <m:rPr>
                          <m:sty m:val="p"/>
                        </m:rPr>
                        <a:rPr lang="en-US" b="0" i="0" smtClean="0">
                          <a:latin typeface="Cambria Math" panose="02040503050406030204" pitchFamily="18" charset="0"/>
                        </a:rPr>
                        <m:t>A</m:t>
                      </m:r>
                    </m:oMath>
                  </m:oMathPara>
                </a14:m>
                <a:endParaRPr lang="he-IL" dirty="0"/>
              </a:p>
            </p:txBody>
          </p:sp>
        </mc:Choice>
        <mc:Fallback xmlns="">
          <p:sp>
            <p:nvSpPr>
              <p:cNvPr id="15" name="תיבת טקסט 14">
                <a:extLst>
                  <a:ext uri="{FF2B5EF4-FFF2-40B4-BE49-F238E27FC236}">
                    <a16:creationId xmlns:a16="http://schemas.microsoft.com/office/drawing/2014/main" id="{7E343A1F-D3B8-46C0-8D91-04A8CC4BC341}"/>
                  </a:ext>
                </a:extLst>
              </p:cNvPr>
              <p:cNvSpPr txBox="1">
                <a:spLocks noRot="1" noChangeAspect="1" noMove="1" noResize="1" noEditPoints="1" noAdjustHandles="1" noChangeArrowheads="1" noChangeShapeType="1" noTextEdit="1"/>
              </p:cNvSpPr>
              <p:nvPr/>
            </p:nvSpPr>
            <p:spPr>
              <a:xfrm>
                <a:off x="1691680" y="6413154"/>
                <a:ext cx="2664296" cy="369332"/>
              </a:xfrm>
              <a:prstGeom prst="rect">
                <a:avLst/>
              </a:prstGeom>
              <a:blipFill>
                <a:blip r:embed="rId6"/>
                <a:stretch>
                  <a:fillRect b="-8197"/>
                </a:stretch>
              </a:blipFill>
            </p:spPr>
            <p:txBody>
              <a:bodyPr/>
              <a:lstStyle/>
              <a:p>
                <a:r>
                  <a:rPr lang="he-IL">
                    <a:noFill/>
                  </a:rPr>
                  <a:t> </a:t>
                </a:r>
              </a:p>
            </p:txBody>
          </p:sp>
        </mc:Fallback>
      </mc:AlternateContent>
    </p:spTree>
    <p:extLst>
      <p:ext uri="{BB962C8B-B14F-4D97-AF65-F5344CB8AC3E}">
        <p14:creationId xmlns:p14="http://schemas.microsoft.com/office/powerpoint/2010/main" val="16081599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A9B6570-43A5-46A0-8107-5B31E1FA3A99}"/>
              </a:ext>
            </a:extLst>
          </p:cNvPr>
          <p:cNvSpPr>
            <a:spLocks noGrp="1"/>
          </p:cNvSpPr>
          <p:nvPr>
            <p:ph type="title"/>
          </p:nvPr>
        </p:nvSpPr>
        <p:spPr/>
        <p:txBody>
          <a:bodyPr/>
          <a:lstStyle/>
          <a:p>
            <a:r>
              <a:rPr lang="he-IL" dirty="0"/>
              <a:t>יחידות מידה בחשמל</a:t>
            </a:r>
          </a:p>
        </p:txBody>
      </p:sp>
      <p:graphicFrame>
        <p:nvGraphicFramePr>
          <p:cNvPr id="4" name="טבלה 4">
            <a:extLst>
              <a:ext uri="{FF2B5EF4-FFF2-40B4-BE49-F238E27FC236}">
                <a16:creationId xmlns:a16="http://schemas.microsoft.com/office/drawing/2014/main" id="{82729781-B4DE-46A1-8F3F-00A594174062}"/>
              </a:ext>
            </a:extLst>
          </p:cNvPr>
          <p:cNvGraphicFramePr>
            <a:graphicFrameLocks noGrp="1"/>
          </p:cNvGraphicFramePr>
          <p:nvPr>
            <p:ph idx="1"/>
            <p:extLst>
              <p:ext uri="{D42A27DB-BD31-4B8C-83A1-F6EECF244321}">
                <p14:modId xmlns:p14="http://schemas.microsoft.com/office/powerpoint/2010/main" val="1864169574"/>
              </p:ext>
            </p:extLst>
          </p:nvPr>
        </p:nvGraphicFramePr>
        <p:xfrm>
          <a:off x="2082552" y="1556792"/>
          <a:ext cx="4978896" cy="3423920"/>
        </p:xfrm>
        <a:graphic>
          <a:graphicData uri="http://schemas.openxmlformats.org/drawingml/2006/table">
            <a:tbl>
              <a:tblPr rtl="1" firstRow="1" bandRow="1">
                <a:tableStyleId>{5C22544A-7EE6-4342-B048-85BDC9FD1C3A}</a:tableStyleId>
              </a:tblPr>
              <a:tblGrid>
                <a:gridCol w="2211634">
                  <a:extLst>
                    <a:ext uri="{9D8B030D-6E8A-4147-A177-3AD203B41FA5}">
                      <a16:colId xmlns:a16="http://schemas.microsoft.com/office/drawing/2014/main" val="2357060021"/>
                    </a:ext>
                  </a:extLst>
                </a:gridCol>
                <a:gridCol w="2767262">
                  <a:extLst>
                    <a:ext uri="{9D8B030D-6E8A-4147-A177-3AD203B41FA5}">
                      <a16:colId xmlns:a16="http://schemas.microsoft.com/office/drawing/2014/main" val="2922851478"/>
                    </a:ext>
                  </a:extLst>
                </a:gridCol>
              </a:tblGrid>
              <a:tr h="370840">
                <a:tc>
                  <a:txBody>
                    <a:bodyPr/>
                    <a:lstStyle/>
                    <a:p>
                      <a:pPr algn="ctr" rtl="1"/>
                      <a:r>
                        <a:rPr lang="he-IL" dirty="0"/>
                        <a:t>מידה</a:t>
                      </a:r>
                    </a:p>
                  </a:txBody>
                  <a:tcPr/>
                </a:tc>
                <a:tc>
                  <a:txBody>
                    <a:bodyPr/>
                    <a:lstStyle/>
                    <a:p>
                      <a:pPr algn="ctr" rtl="1"/>
                      <a:r>
                        <a:rPr lang="he-IL" dirty="0"/>
                        <a:t>נושא</a:t>
                      </a:r>
                    </a:p>
                  </a:txBody>
                  <a:tcPr/>
                </a:tc>
                <a:extLst>
                  <a:ext uri="{0D108BD9-81ED-4DB2-BD59-A6C34878D82A}">
                    <a16:rowId xmlns:a16="http://schemas.microsoft.com/office/drawing/2014/main" val="193623855"/>
                  </a:ext>
                </a:extLst>
              </a:tr>
              <a:tr h="370840">
                <a:tc>
                  <a:txBody>
                    <a:bodyPr/>
                    <a:lstStyle/>
                    <a:p>
                      <a:pPr algn="l" rtl="1"/>
                      <a:r>
                        <a:rPr lang="en-US" dirty="0"/>
                        <a:t>1(C) = 1000 </a:t>
                      </a:r>
                      <a:r>
                        <a:rPr lang="en-US" dirty="0" err="1"/>
                        <a:t>mC</a:t>
                      </a:r>
                      <a:endParaRPr lang="he-IL" dirty="0"/>
                    </a:p>
                  </a:txBody>
                  <a:tcPr/>
                </a:tc>
                <a:tc rowSpan="2">
                  <a:txBody>
                    <a:bodyPr/>
                    <a:lstStyle/>
                    <a:p>
                      <a:pPr algn="ctr" rtl="1"/>
                      <a:r>
                        <a:rPr lang="en-US" dirty="0"/>
                        <a:t>Q</a:t>
                      </a:r>
                      <a:r>
                        <a:rPr lang="he-IL" dirty="0"/>
                        <a:t> מטען חשמלי</a:t>
                      </a:r>
                    </a:p>
                  </a:txBody>
                  <a:tcPr anchor="ctr"/>
                </a:tc>
                <a:extLst>
                  <a:ext uri="{0D108BD9-81ED-4DB2-BD59-A6C34878D82A}">
                    <a16:rowId xmlns:a16="http://schemas.microsoft.com/office/drawing/2014/main" val="3491478656"/>
                  </a:ext>
                </a:extLst>
              </a:tr>
              <a:tr h="370840">
                <a:tc>
                  <a:txBody>
                    <a:bodyPr/>
                    <a:lstStyle/>
                    <a:p>
                      <a:pPr algn="l" rtl="1"/>
                      <a:r>
                        <a:rPr lang="en-US" dirty="0"/>
                        <a:t>1(</a:t>
                      </a:r>
                      <a:r>
                        <a:rPr lang="en-US" dirty="0" err="1"/>
                        <a:t>kC</a:t>
                      </a:r>
                      <a:r>
                        <a:rPr lang="en-US" dirty="0"/>
                        <a:t>) = 1000 (C)</a:t>
                      </a:r>
                      <a:endParaRPr lang="he-IL" dirty="0"/>
                    </a:p>
                  </a:txBody>
                  <a:tcPr/>
                </a:tc>
                <a:tc vMerge="1">
                  <a:txBody>
                    <a:bodyPr/>
                    <a:lstStyle/>
                    <a:p>
                      <a:pPr algn="ctr" rtl="1"/>
                      <a:endParaRPr lang="he-IL" dirty="0"/>
                    </a:p>
                  </a:txBody>
                  <a:tcPr anchor="ctr"/>
                </a:tc>
                <a:extLst>
                  <a:ext uri="{0D108BD9-81ED-4DB2-BD59-A6C34878D82A}">
                    <a16:rowId xmlns:a16="http://schemas.microsoft.com/office/drawing/2014/main" val="4130066478"/>
                  </a:ext>
                </a:extLst>
              </a:tr>
              <a:tr h="370840">
                <a:tc>
                  <a:txBody>
                    <a:bodyPr/>
                    <a:lstStyle/>
                    <a:p>
                      <a:pPr algn="l" rtl="1"/>
                      <a:r>
                        <a:rPr lang="en-US" dirty="0"/>
                        <a:t>1 minute = 60 SEC</a:t>
                      </a:r>
                      <a:endParaRPr lang="he-IL" dirty="0"/>
                    </a:p>
                  </a:txBody>
                  <a:tcPr/>
                </a:tc>
                <a:tc rowSpan="3">
                  <a:txBody>
                    <a:bodyPr/>
                    <a:lstStyle/>
                    <a:p>
                      <a:pPr algn="ctr" rtl="1"/>
                      <a:r>
                        <a:rPr lang="en-US" dirty="0"/>
                        <a:t>t</a:t>
                      </a:r>
                      <a:r>
                        <a:rPr lang="he-IL" dirty="0"/>
                        <a:t> זמן פעולת מעגל</a:t>
                      </a:r>
                    </a:p>
                  </a:txBody>
                  <a:tcPr anchor="ctr"/>
                </a:tc>
                <a:extLst>
                  <a:ext uri="{0D108BD9-81ED-4DB2-BD59-A6C34878D82A}">
                    <a16:rowId xmlns:a16="http://schemas.microsoft.com/office/drawing/2014/main" val="1431046719"/>
                  </a:ext>
                </a:extLst>
              </a:tr>
              <a:tr h="370840">
                <a:tc>
                  <a:txBody>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lang="en-US" dirty="0"/>
                        <a:t>1 hour = 60 MINUTE</a:t>
                      </a:r>
                      <a:endParaRPr lang="he-IL" dirty="0"/>
                    </a:p>
                  </a:txBody>
                  <a:tcPr/>
                </a:tc>
                <a:tc vMerge="1">
                  <a:txBody>
                    <a:bodyPr/>
                    <a:lstStyle/>
                    <a:p>
                      <a:pPr rtl="1"/>
                      <a:endParaRPr lang="he-IL" dirty="0"/>
                    </a:p>
                  </a:txBody>
                  <a:tcPr/>
                </a:tc>
                <a:extLst>
                  <a:ext uri="{0D108BD9-81ED-4DB2-BD59-A6C34878D82A}">
                    <a16:rowId xmlns:a16="http://schemas.microsoft.com/office/drawing/2014/main" val="576235970"/>
                  </a:ext>
                </a:extLst>
              </a:tr>
              <a:tr h="370840">
                <a:tc>
                  <a:txBody>
                    <a:bodyPr/>
                    <a:lstStyle/>
                    <a:p>
                      <a:pPr algn="l" rtl="1"/>
                      <a:r>
                        <a:rPr lang="en-US" dirty="0"/>
                        <a:t>1 hour = 3600 SEC</a:t>
                      </a:r>
                      <a:endParaRPr lang="he-IL" dirty="0"/>
                    </a:p>
                  </a:txBody>
                  <a:tcPr/>
                </a:tc>
                <a:tc vMerge="1">
                  <a:txBody>
                    <a:bodyPr/>
                    <a:lstStyle/>
                    <a:p>
                      <a:pPr rtl="1"/>
                      <a:endParaRPr lang="he-IL" dirty="0"/>
                    </a:p>
                  </a:txBody>
                  <a:tcPr/>
                </a:tc>
                <a:extLst>
                  <a:ext uri="{0D108BD9-81ED-4DB2-BD59-A6C34878D82A}">
                    <a16:rowId xmlns:a16="http://schemas.microsoft.com/office/drawing/2014/main" val="764697620"/>
                  </a:ext>
                </a:extLst>
              </a:tr>
              <a:tr h="370840">
                <a:tc>
                  <a:txBody>
                    <a:bodyPr/>
                    <a:lstStyle/>
                    <a:p>
                      <a:pPr algn="l" rtl="1"/>
                      <a:r>
                        <a:rPr lang="en-US" dirty="0"/>
                        <a:t>1(A) = 1000 (mA)</a:t>
                      </a:r>
                      <a:endParaRPr lang="he-IL" dirty="0"/>
                    </a:p>
                  </a:txBody>
                  <a:tcPr/>
                </a:tc>
                <a:tc>
                  <a:txBody>
                    <a:bodyPr/>
                    <a:lstStyle/>
                    <a:p>
                      <a:pPr algn="ctr" rtl="1"/>
                      <a:r>
                        <a:rPr lang="en-US" sz="2400" i="1" dirty="0"/>
                        <a:t>ɪ</a:t>
                      </a:r>
                      <a:r>
                        <a:rPr lang="he-IL" dirty="0"/>
                        <a:t> זרם חשמלי</a:t>
                      </a:r>
                    </a:p>
                  </a:txBody>
                  <a:tcPr/>
                </a:tc>
                <a:extLst>
                  <a:ext uri="{0D108BD9-81ED-4DB2-BD59-A6C34878D82A}">
                    <a16:rowId xmlns:a16="http://schemas.microsoft.com/office/drawing/2014/main" val="3305593551"/>
                  </a:ext>
                </a:extLst>
              </a:tr>
              <a:tr h="370840">
                <a:tc>
                  <a:txBody>
                    <a:bodyPr/>
                    <a:lstStyle/>
                    <a:p>
                      <a:pPr algn="l" rtl="1"/>
                      <a:r>
                        <a:rPr lang="en-US" dirty="0"/>
                        <a:t>1(kW) = 1000 (W)</a:t>
                      </a:r>
                      <a:endParaRPr lang="he-IL" dirty="0"/>
                    </a:p>
                  </a:txBody>
                  <a:tcPr/>
                </a:tc>
                <a:tc>
                  <a:txBody>
                    <a:bodyPr/>
                    <a:lstStyle/>
                    <a:p>
                      <a:pPr algn="ctr" rtl="1"/>
                      <a:r>
                        <a:rPr lang="en-US" dirty="0"/>
                        <a:t>P</a:t>
                      </a:r>
                      <a:r>
                        <a:rPr lang="he-IL" dirty="0"/>
                        <a:t> הספק חשמלי</a:t>
                      </a:r>
                    </a:p>
                  </a:txBody>
                  <a:tcPr/>
                </a:tc>
                <a:extLst>
                  <a:ext uri="{0D108BD9-81ED-4DB2-BD59-A6C34878D82A}">
                    <a16:rowId xmlns:a16="http://schemas.microsoft.com/office/drawing/2014/main" val="2541937578"/>
                  </a:ext>
                </a:extLst>
              </a:tr>
              <a:tr h="370840">
                <a:tc>
                  <a:txBody>
                    <a:bodyPr/>
                    <a:lstStyle/>
                    <a:p>
                      <a:pPr algn="l" rtl="1"/>
                      <a:r>
                        <a:rPr lang="en-US" dirty="0"/>
                        <a:t>1(</a:t>
                      </a:r>
                      <a:r>
                        <a:rPr lang="en-US" dirty="0" err="1"/>
                        <a:t>kΩ</a:t>
                      </a:r>
                      <a:r>
                        <a:rPr lang="en-US" dirty="0"/>
                        <a:t>) = 1000(</a:t>
                      </a:r>
                      <a:r>
                        <a:rPr lang="el-GR" dirty="0"/>
                        <a:t>Ω</a:t>
                      </a:r>
                      <a:r>
                        <a:rPr lang="en-US" dirty="0"/>
                        <a:t>)</a:t>
                      </a:r>
                      <a:endParaRPr lang="he-IL" dirty="0"/>
                    </a:p>
                  </a:txBody>
                  <a:tcPr/>
                </a:tc>
                <a:tc>
                  <a:txBody>
                    <a:bodyPr/>
                    <a:lstStyle/>
                    <a:p>
                      <a:pPr algn="ctr" rtl="1"/>
                      <a:r>
                        <a:rPr lang="en-US" dirty="0"/>
                        <a:t>R</a:t>
                      </a:r>
                      <a:r>
                        <a:rPr lang="he-IL" dirty="0"/>
                        <a:t> התנגדות</a:t>
                      </a:r>
                    </a:p>
                  </a:txBody>
                  <a:tcPr/>
                </a:tc>
                <a:extLst>
                  <a:ext uri="{0D108BD9-81ED-4DB2-BD59-A6C34878D82A}">
                    <a16:rowId xmlns:a16="http://schemas.microsoft.com/office/drawing/2014/main" val="2198574866"/>
                  </a:ext>
                </a:extLst>
              </a:tr>
            </a:tbl>
          </a:graphicData>
        </a:graphic>
      </p:graphicFrame>
      <p:sp>
        <p:nvSpPr>
          <p:cNvPr id="11" name="תיבת טקסט 10">
            <a:extLst>
              <a:ext uri="{FF2B5EF4-FFF2-40B4-BE49-F238E27FC236}">
                <a16:creationId xmlns:a16="http://schemas.microsoft.com/office/drawing/2014/main" id="{A56A52F6-E657-42A1-AD75-4AD5E515714E}"/>
              </a:ext>
            </a:extLst>
          </p:cNvPr>
          <p:cNvSpPr txBox="1"/>
          <p:nvPr/>
        </p:nvSpPr>
        <p:spPr>
          <a:xfrm>
            <a:off x="5868144" y="5517232"/>
            <a:ext cx="2376264" cy="461665"/>
          </a:xfrm>
          <a:prstGeom prst="rect">
            <a:avLst/>
          </a:prstGeom>
          <a:noFill/>
        </p:spPr>
        <p:txBody>
          <a:bodyPr wrap="square" rtlCol="1">
            <a:spAutoFit/>
          </a:bodyPr>
          <a:lstStyle/>
          <a:p>
            <a:r>
              <a:rPr lang="he-IL" dirty="0">
                <a:hlinkClick r:id="rId2"/>
              </a:rPr>
              <a:t>תרגול המרת יחידות</a:t>
            </a:r>
            <a:endParaRPr lang="he-IL" dirty="0"/>
          </a:p>
        </p:txBody>
      </p:sp>
    </p:spTree>
    <p:extLst>
      <p:ext uri="{BB962C8B-B14F-4D97-AF65-F5344CB8AC3E}">
        <p14:creationId xmlns:p14="http://schemas.microsoft.com/office/powerpoint/2010/main" val="30810149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a:extLst>
              <a:ext uri="{FF2B5EF4-FFF2-40B4-BE49-F238E27FC236}">
                <a16:creationId xmlns:a16="http://schemas.microsoft.com/office/drawing/2014/main" id="{CD5C8F09-541A-4E5E-AB48-586BE6ED83BC}"/>
              </a:ext>
            </a:extLst>
          </p:cNvPr>
          <p:cNvPicPr>
            <a:picLocks noChangeAspect="1"/>
          </p:cNvPicPr>
          <p:nvPr/>
        </p:nvPicPr>
        <p:blipFill>
          <a:blip r:embed="rId2"/>
          <a:stretch>
            <a:fillRect/>
          </a:stretch>
        </p:blipFill>
        <p:spPr>
          <a:xfrm>
            <a:off x="322997" y="1052736"/>
            <a:ext cx="8498005" cy="5472608"/>
          </a:xfrm>
          <a:prstGeom prst="rect">
            <a:avLst/>
          </a:prstGeom>
        </p:spPr>
      </p:pic>
      <p:sp>
        <p:nvSpPr>
          <p:cNvPr id="2" name="כותרת 1">
            <a:extLst>
              <a:ext uri="{FF2B5EF4-FFF2-40B4-BE49-F238E27FC236}">
                <a16:creationId xmlns:a16="http://schemas.microsoft.com/office/drawing/2014/main" id="{5946A937-F485-4E51-936E-5EB6D11CD0AE}"/>
              </a:ext>
            </a:extLst>
          </p:cNvPr>
          <p:cNvSpPr>
            <a:spLocks noGrp="1"/>
          </p:cNvSpPr>
          <p:nvPr>
            <p:ph type="title"/>
          </p:nvPr>
        </p:nvSpPr>
        <p:spPr>
          <a:xfrm>
            <a:off x="457200" y="44624"/>
            <a:ext cx="8229600" cy="1143000"/>
          </a:xfrm>
        </p:spPr>
        <p:txBody>
          <a:bodyPr/>
          <a:lstStyle/>
          <a:p>
            <a:r>
              <a:rPr lang="he-IL" dirty="0">
                <a:solidFill>
                  <a:schemeClr val="tx2">
                    <a:lumMod val="60000"/>
                    <a:lumOff val="40000"/>
                  </a:schemeClr>
                </a:solidFill>
                <a:hlinkClick r:id="rId3"/>
              </a:rPr>
              <a:t>תפזורת מונחים</a:t>
            </a:r>
            <a:endParaRPr lang="he-IL" dirty="0">
              <a:solidFill>
                <a:schemeClr val="tx2">
                  <a:lumMod val="60000"/>
                  <a:lumOff val="40000"/>
                </a:schemeClr>
              </a:solidFill>
            </a:endParaRPr>
          </a:p>
        </p:txBody>
      </p:sp>
    </p:spTree>
    <p:extLst>
      <p:ext uri="{BB962C8B-B14F-4D97-AF65-F5344CB8AC3E}">
        <p14:creationId xmlns:p14="http://schemas.microsoft.com/office/powerpoint/2010/main" val="30003444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785159A-600A-4803-8DDE-AA78BB177BB2}"/>
              </a:ext>
            </a:extLst>
          </p:cNvPr>
          <p:cNvSpPr>
            <a:spLocks noGrp="1"/>
          </p:cNvSpPr>
          <p:nvPr>
            <p:ph type="title"/>
          </p:nvPr>
        </p:nvSpPr>
        <p:spPr>
          <a:xfrm>
            <a:off x="518864" y="116632"/>
            <a:ext cx="8229600" cy="922114"/>
          </a:xfrm>
        </p:spPr>
        <p:txBody>
          <a:bodyPr/>
          <a:lstStyle/>
          <a:p>
            <a:r>
              <a:rPr lang="he-IL" dirty="0">
                <a:solidFill>
                  <a:schemeClr val="tx2">
                    <a:lumMod val="60000"/>
                    <a:lumOff val="40000"/>
                  </a:schemeClr>
                </a:solidFill>
              </a:rPr>
              <a:t>מבדק</a:t>
            </a:r>
          </a:p>
        </p:txBody>
      </p:sp>
      <p:sp>
        <p:nvSpPr>
          <p:cNvPr id="3" name="מציין מיקום תוכן 2">
            <a:extLst>
              <a:ext uri="{FF2B5EF4-FFF2-40B4-BE49-F238E27FC236}">
                <a16:creationId xmlns:a16="http://schemas.microsoft.com/office/drawing/2014/main" id="{ADAC136F-C1CB-4569-8D7F-9ACD8E2D260F}"/>
              </a:ext>
            </a:extLst>
          </p:cNvPr>
          <p:cNvSpPr>
            <a:spLocks noGrp="1"/>
          </p:cNvSpPr>
          <p:nvPr>
            <p:ph idx="1"/>
          </p:nvPr>
        </p:nvSpPr>
        <p:spPr>
          <a:xfrm>
            <a:off x="457200" y="1417638"/>
            <a:ext cx="8229600" cy="5107706"/>
          </a:xfrm>
        </p:spPr>
        <p:txBody>
          <a:bodyPr/>
          <a:lstStyle/>
          <a:p>
            <a:pPr marL="0" indent="0">
              <a:buNone/>
            </a:pPr>
            <a:r>
              <a:rPr lang="he-IL" altLang="he-IL" sz="2000" dirty="0">
                <a:latin typeface="David" panose="020E0502060401010101" pitchFamily="34" charset="-79"/>
                <a:ea typeface="Times New Roman" panose="02020603050405020304" pitchFamily="18" charset="0"/>
                <a:cs typeface="David" panose="020E0502060401010101" pitchFamily="34" charset="-79"/>
              </a:rPr>
              <a:t>שאלה 1:</a:t>
            </a:r>
            <a:endParaRPr lang="en-US" altLang="he-IL" sz="2000" dirty="0">
              <a:latin typeface="David" panose="020E0502060401010101" pitchFamily="34" charset="-79"/>
              <a:ea typeface="Times New Roman" panose="02020603050405020304" pitchFamily="18" charset="0"/>
              <a:cs typeface="David" panose="020E0502060401010101" pitchFamily="34" charset="-79"/>
            </a:endParaRPr>
          </a:p>
          <a:p>
            <a:pPr marL="0" indent="0">
              <a:buNone/>
            </a:pPr>
            <a:r>
              <a:rPr lang="he-IL" altLang="he-IL" sz="2000" dirty="0">
                <a:latin typeface="David" panose="020E0502060401010101" pitchFamily="34" charset="-79"/>
                <a:ea typeface="Times New Roman" panose="02020603050405020304" pitchFamily="18" charset="0"/>
                <a:cs typeface="David" panose="020E0502060401010101" pitchFamily="34" charset="-79"/>
              </a:rPr>
              <a:t>דרך חתך של תיל מוליך עוברים</a:t>
            </a:r>
            <a:r>
              <a:rPr lang="en-US" altLang="he-IL" sz="2000" dirty="0">
                <a:latin typeface="David" panose="020E0502060401010101" pitchFamily="34" charset="-79"/>
                <a:ea typeface="Times New Roman" panose="02020603050405020304" pitchFamily="18" charset="0"/>
                <a:cs typeface="David" panose="020E0502060401010101" pitchFamily="34" charset="-79"/>
              </a:rPr>
              <a:t>  </a:t>
            </a:r>
            <a:r>
              <a:rPr lang="he-IL" altLang="he-IL" sz="2000" dirty="0">
                <a:latin typeface="David" panose="020E0502060401010101" pitchFamily="34" charset="-79"/>
                <a:ea typeface="Times New Roman" panose="02020603050405020304" pitchFamily="18" charset="0"/>
                <a:cs typeface="David" panose="020E0502060401010101" pitchFamily="34" charset="-79"/>
              </a:rPr>
              <a:t>1000 קולון של מטען חשמלי במשך 10 דקות</a:t>
            </a:r>
            <a:r>
              <a:rPr lang="en-US" altLang="he-IL" sz="2000" dirty="0">
                <a:latin typeface="David" panose="020E0502060401010101" pitchFamily="34" charset="-79"/>
                <a:ea typeface="Times New Roman" panose="02020603050405020304" pitchFamily="18" charset="0"/>
                <a:cs typeface="David" panose="020E0502060401010101" pitchFamily="34" charset="-79"/>
              </a:rPr>
              <a:t>.  </a:t>
            </a:r>
            <a:r>
              <a:rPr lang="he-IL" altLang="he-IL" sz="2000" dirty="0">
                <a:latin typeface="David" panose="020E0502060401010101" pitchFamily="34" charset="-79"/>
                <a:ea typeface="Times New Roman" panose="02020603050405020304" pitchFamily="18" charset="0"/>
                <a:cs typeface="David" panose="020E0502060401010101" pitchFamily="34" charset="-79"/>
              </a:rPr>
              <a:t>חשב את עוצמת הזרם בתיל?</a:t>
            </a:r>
            <a:endParaRPr lang="he-IL" altLang="he-IL" sz="500" dirty="0"/>
          </a:p>
          <a:p>
            <a:pPr marL="0" indent="0">
              <a:buNone/>
            </a:pPr>
            <a:r>
              <a:rPr lang="he-IL" sz="2000" dirty="0"/>
              <a:t>שאלה 2:</a:t>
            </a:r>
          </a:p>
          <a:p>
            <a:pPr marL="0" indent="0">
              <a:buNone/>
            </a:pPr>
            <a:r>
              <a:rPr lang="he-IL" sz="2000" dirty="0"/>
              <a:t>בתיל זורם זרם של 5 אמפר במשך דקה. מה כמות המטענים?</a:t>
            </a:r>
          </a:p>
          <a:p>
            <a:pPr marL="0" indent="0">
              <a:buNone/>
            </a:pPr>
            <a:r>
              <a:rPr lang="he-IL" sz="2000" dirty="0"/>
              <a:t>שאלה 3:</a:t>
            </a:r>
          </a:p>
          <a:p>
            <a:pPr marL="0" indent="0">
              <a:buNone/>
            </a:pPr>
            <a:r>
              <a:rPr lang="he-IL" altLang="he-IL" sz="2000" dirty="0">
                <a:latin typeface="David" panose="020E0502060401010101" pitchFamily="34" charset="-79"/>
                <a:ea typeface="Times New Roman" panose="02020603050405020304" pitchFamily="18" charset="0"/>
                <a:cs typeface="David" panose="020E0502060401010101" pitchFamily="34" charset="-79"/>
              </a:rPr>
              <a:t>דרך חתך של מוליך עוברים 640 קולון של מטען חשמלי במשך 20 שניות. חשב את עוצמת הזרם במוליך?</a:t>
            </a:r>
          </a:p>
          <a:p>
            <a:pPr marL="0" indent="0">
              <a:buNone/>
            </a:pPr>
            <a:r>
              <a:rPr lang="he-IL" sz="2000" dirty="0">
                <a:latin typeface="David" panose="020E0502060401010101" pitchFamily="34" charset="-79"/>
                <a:cs typeface="David" panose="020E0502060401010101" pitchFamily="34" charset="-79"/>
              </a:rPr>
              <a:t>שאלה 4:</a:t>
            </a:r>
          </a:p>
          <a:p>
            <a:pPr marL="0" indent="0">
              <a:buNone/>
            </a:pPr>
            <a:r>
              <a:rPr lang="he-IL" sz="2000" dirty="0">
                <a:latin typeface="David" panose="020E0502060401010101" pitchFamily="34" charset="-79"/>
                <a:cs typeface="David" panose="020E0502060401010101" pitchFamily="34" charset="-79"/>
              </a:rPr>
              <a:t>דרך חתך של מוליך עובר זרם </a:t>
            </a:r>
            <a:r>
              <a:rPr lang="en-US" sz="2000" dirty="0">
                <a:latin typeface="David" panose="020E0502060401010101" pitchFamily="34" charset="-79"/>
                <a:cs typeface="David" panose="020E0502060401010101" pitchFamily="34" charset="-79"/>
              </a:rPr>
              <a:t>0.8A</a:t>
            </a:r>
            <a:r>
              <a:rPr lang="he-IL" sz="2000" dirty="0">
                <a:latin typeface="David" panose="020E0502060401010101" pitchFamily="34" charset="-79"/>
                <a:cs typeface="David" panose="020E0502060401010101" pitchFamily="34" charset="-79"/>
              </a:rPr>
              <a:t> מהו ערך המטען העובר דרך חתך המוליך </a:t>
            </a:r>
            <a:br>
              <a:rPr lang="en-US" sz="2000" dirty="0">
                <a:latin typeface="David" panose="020E0502060401010101" pitchFamily="34" charset="-79"/>
                <a:cs typeface="David" panose="020E0502060401010101" pitchFamily="34" charset="-79"/>
              </a:rPr>
            </a:br>
            <a:r>
              <a:rPr lang="he-IL" sz="2000" dirty="0">
                <a:latin typeface="David" panose="020E0502060401010101" pitchFamily="34" charset="-79"/>
                <a:cs typeface="David" panose="020E0502060401010101" pitchFamily="34" charset="-79"/>
              </a:rPr>
              <a:t>א. במשך 2 שניות ?</a:t>
            </a:r>
          </a:p>
          <a:p>
            <a:pPr marL="0" indent="0">
              <a:buNone/>
            </a:pPr>
            <a:r>
              <a:rPr lang="he-IL" sz="2000" dirty="0">
                <a:latin typeface="David" panose="020E0502060401010101" pitchFamily="34" charset="-79"/>
                <a:cs typeface="David" panose="020E0502060401010101" pitchFamily="34" charset="-79"/>
              </a:rPr>
              <a:t>ב. במשך 2 דקות ?</a:t>
            </a:r>
          </a:p>
          <a:p>
            <a:pPr marL="0" indent="0">
              <a:buNone/>
            </a:pPr>
            <a:r>
              <a:rPr lang="he-IL" sz="2000" dirty="0">
                <a:latin typeface="David" panose="020E0502060401010101" pitchFamily="34" charset="-79"/>
                <a:cs typeface="David" panose="020E0502060401010101" pitchFamily="34" charset="-79"/>
              </a:rPr>
              <a:t>ג. במשך שעתיים</a:t>
            </a:r>
            <a:endParaRPr lang="he-IL" sz="2000" dirty="0"/>
          </a:p>
        </p:txBody>
      </p:sp>
      <p:sp>
        <p:nvSpPr>
          <p:cNvPr id="4" name="Rectangle 2">
            <a:extLst>
              <a:ext uri="{FF2B5EF4-FFF2-40B4-BE49-F238E27FC236}">
                <a16:creationId xmlns:a16="http://schemas.microsoft.com/office/drawing/2014/main" id="{77C35B31-4DF2-4441-85F4-3ABE05F3A085}"/>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e-IL"/>
          </a:p>
        </p:txBody>
      </p:sp>
    </p:spTree>
    <p:extLst>
      <p:ext uri="{BB962C8B-B14F-4D97-AF65-F5344CB8AC3E}">
        <p14:creationId xmlns:p14="http://schemas.microsoft.com/office/powerpoint/2010/main" val="1681391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Text Box 3"/>
          <p:cNvSpPr txBox="1">
            <a:spLocks noChangeArrowheads="1"/>
          </p:cNvSpPr>
          <p:nvPr/>
        </p:nvSpPr>
        <p:spPr bwMode="auto">
          <a:xfrm>
            <a:off x="1319213" y="455613"/>
            <a:ext cx="6700837" cy="792162"/>
          </a:xfrm>
          <a:prstGeom prst="rect">
            <a:avLst/>
          </a:prstGeom>
          <a:noFill/>
          <a:ln w="9525" algn="ctr">
            <a:noFill/>
            <a:miter lim="800000"/>
            <a:headEnd/>
            <a:tailEnd/>
          </a:ln>
          <a:effectLst/>
        </p:spPr>
        <p:txBody>
          <a:bodyPr anchor="ctr"/>
          <a:lstStyle/>
          <a:p>
            <a:pPr algn="ctr" rtl="1" eaLnBrk="1" hangingPunct="1">
              <a:defRPr/>
            </a:pPr>
            <a:r>
              <a:rPr lang="he-IL" sz="3600" b="1">
                <a:solidFill>
                  <a:schemeClr val="accent2"/>
                </a:solidFill>
                <a:effectLst>
                  <a:outerShdw blurRad="38100" dist="38100" dir="2700000" algn="tl">
                    <a:srgbClr val="C0C0C0"/>
                  </a:outerShdw>
                </a:effectLst>
              </a:rPr>
              <a:t>תנועה </a:t>
            </a:r>
            <a:r>
              <a:rPr lang="he-IL" sz="2400" b="1">
                <a:solidFill>
                  <a:schemeClr val="accent2"/>
                </a:solidFill>
                <a:effectLst>
                  <a:outerShdw blurRad="38100" dist="38100" dir="2700000" algn="tl">
                    <a:srgbClr val="C0C0C0"/>
                  </a:outerShdw>
                </a:effectLst>
              </a:rPr>
              <a:t>(כלשהי)</a:t>
            </a:r>
            <a:r>
              <a:rPr lang="he-IL" sz="3600" b="1">
                <a:solidFill>
                  <a:schemeClr val="accent2"/>
                </a:solidFill>
                <a:effectLst>
                  <a:outerShdw blurRad="38100" dist="38100" dir="2700000" algn="tl">
                    <a:srgbClr val="C0C0C0"/>
                  </a:outerShdw>
                </a:effectLst>
              </a:rPr>
              <a:t> של מטענים היא זרם</a:t>
            </a:r>
            <a:endParaRPr lang="en-US" sz="3600" b="1">
              <a:solidFill>
                <a:schemeClr val="accent2"/>
              </a:solidFill>
              <a:effectLst>
                <a:outerShdw blurRad="38100" dist="38100" dir="2700000" algn="tl">
                  <a:srgbClr val="C0C0C0"/>
                </a:outerShdw>
              </a:effectLst>
            </a:endParaRPr>
          </a:p>
        </p:txBody>
      </p:sp>
      <p:sp>
        <p:nvSpPr>
          <p:cNvPr id="78859" name="Rectangle 11"/>
          <p:cNvSpPr>
            <a:spLocks noChangeArrowheads="1"/>
          </p:cNvSpPr>
          <p:nvPr/>
        </p:nvSpPr>
        <p:spPr bwMode="auto">
          <a:xfrm>
            <a:off x="179388" y="4086225"/>
            <a:ext cx="8964612" cy="1187450"/>
          </a:xfrm>
          <a:prstGeom prst="rect">
            <a:avLst/>
          </a:prstGeom>
          <a:noFill/>
          <a:ln w="9525">
            <a:noFill/>
            <a:miter lim="800000"/>
            <a:headEnd/>
            <a:tailEnd/>
          </a:ln>
          <a:effectLst>
            <a:prstShdw prst="shdw13" dist="53882" dir="13500000">
              <a:schemeClr val="bg2">
                <a:alpha val="50000"/>
              </a:schemeClr>
            </a:prstShdw>
          </a:effectLst>
        </p:spPr>
        <p:txBody>
          <a:bodyPr anchor="ctr">
            <a:spAutoFit/>
          </a:bodyPr>
          <a:lstStyle/>
          <a:p>
            <a:pPr algn="ctr" rtl="1">
              <a:lnSpc>
                <a:spcPct val="150000"/>
              </a:lnSpc>
              <a:tabLst>
                <a:tab pos="252413" algn="l"/>
              </a:tabLst>
              <a:defRPr/>
            </a:pPr>
            <a:r>
              <a:rPr lang="he-IL" sz="2400" b="1" dirty="0">
                <a:solidFill>
                  <a:srgbClr val="003399"/>
                </a:solidFill>
                <a:effectLst>
                  <a:outerShdw blurRad="38100" dist="38100" dir="2700000" algn="tl">
                    <a:srgbClr val="C0C0C0"/>
                  </a:outerShdw>
                </a:effectLst>
              </a:rPr>
              <a:t>עוצמת הזרם החשמלי </a:t>
            </a:r>
            <a:r>
              <a:rPr lang="he-IL" sz="2400" dirty="0"/>
              <a:t>מוגדרת ככמות המטענים העוברים בחתך של המוליך, ביחידת זמן. עוצמת הזרם נמדדת ביחידה "אמפר"</a:t>
            </a:r>
            <a:r>
              <a:rPr lang="en-US" sz="2400" dirty="0"/>
              <a:t> (A) </a:t>
            </a:r>
          </a:p>
        </p:txBody>
      </p:sp>
      <p:sp>
        <p:nvSpPr>
          <p:cNvPr id="17412" name="Rectangle 13"/>
          <p:cNvSpPr>
            <a:spLocks noChangeArrowheads="1"/>
          </p:cNvSpPr>
          <p:nvPr/>
        </p:nvSpPr>
        <p:spPr bwMode="auto">
          <a:xfrm>
            <a:off x="9715500" y="4759325"/>
            <a:ext cx="184150" cy="366713"/>
          </a:xfrm>
          <a:prstGeom prst="rect">
            <a:avLst/>
          </a:prstGeom>
          <a:noFill/>
          <a:ln w="9525">
            <a:noFill/>
            <a:miter lim="800000"/>
            <a:headEnd/>
            <a:tailEnd/>
          </a:ln>
          <a:effectLst>
            <a:prstShdw prst="shdw13" dist="53882" dir="13500000">
              <a:schemeClr val="bg2">
                <a:alpha val="50000"/>
              </a:schemeClr>
            </a:prstShdw>
          </a:effectLst>
        </p:spPr>
        <p:txBody>
          <a:bodyPr wrap="none" anchor="ctr">
            <a:spAutoFit/>
          </a:bodyPr>
          <a:lstStyle/>
          <a:p>
            <a:pPr algn="r" rtl="1">
              <a:tabLst>
                <a:tab pos="252413" algn="l"/>
              </a:tabLst>
            </a:pPr>
            <a:endParaRPr lang="en-US"/>
          </a:p>
        </p:txBody>
      </p:sp>
      <p:pic>
        <p:nvPicPr>
          <p:cNvPr id="17414" name="Picture 12" descr="ScreenShot354.jpg"/>
          <p:cNvPicPr>
            <a:picLocks noChangeAspect="1"/>
          </p:cNvPicPr>
          <p:nvPr/>
        </p:nvPicPr>
        <p:blipFill>
          <a:blip r:embed="rId3" cstate="print"/>
          <a:srcRect/>
          <a:stretch>
            <a:fillRect/>
          </a:stretch>
        </p:blipFill>
        <p:spPr bwMode="auto">
          <a:xfrm>
            <a:off x="0" y="0"/>
            <a:ext cx="1406525" cy="836613"/>
          </a:xfrm>
          <a:prstGeom prst="rect">
            <a:avLst/>
          </a:prstGeom>
          <a:noFill/>
          <a:ln w="9525">
            <a:noFill/>
            <a:miter lim="800000"/>
            <a:headEnd/>
            <a:tailEnd/>
          </a:ln>
        </p:spPr>
      </p:pic>
      <p:grpSp>
        <p:nvGrpSpPr>
          <p:cNvPr id="2" name="Group 20"/>
          <p:cNvGrpSpPr>
            <a:grpSpLocks/>
          </p:cNvGrpSpPr>
          <p:nvPr/>
        </p:nvGrpSpPr>
        <p:grpSpPr bwMode="auto">
          <a:xfrm>
            <a:off x="260350" y="1581150"/>
            <a:ext cx="8466138" cy="2741613"/>
            <a:chOff x="177" y="1872"/>
            <a:chExt cx="5333" cy="1727"/>
          </a:xfrm>
        </p:grpSpPr>
        <p:pic>
          <p:nvPicPr>
            <p:cNvPr id="17418" name="Picture 18" descr="01"/>
            <p:cNvPicPr>
              <a:picLocks noChangeAspect="1" noChangeArrowheads="1"/>
            </p:cNvPicPr>
            <p:nvPr/>
          </p:nvPicPr>
          <p:blipFill>
            <a:blip r:embed="rId4" cstate="print"/>
            <a:srcRect/>
            <a:stretch>
              <a:fillRect/>
            </a:stretch>
          </p:blipFill>
          <p:spPr bwMode="auto">
            <a:xfrm>
              <a:off x="177" y="1960"/>
              <a:ext cx="5333" cy="1639"/>
            </a:xfrm>
            <a:prstGeom prst="rect">
              <a:avLst/>
            </a:prstGeom>
            <a:noFill/>
            <a:ln w="9525">
              <a:noFill/>
              <a:miter lim="800000"/>
              <a:headEnd/>
              <a:tailEnd/>
            </a:ln>
          </p:spPr>
        </p:pic>
        <p:sp>
          <p:nvSpPr>
            <p:cNvPr id="17419" name="Text Box 19"/>
            <p:cNvSpPr txBox="1">
              <a:spLocks noChangeArrowheads="1"/>
            </p:cNvSpPr>
            <p:nvPr/>
          </p:nvSpPr>
          <p:spPr bwMode="auto">
            <a:xfrm>
              <a:off x="4268" y="1872"/>
              <a:ext cx="942" cy="288"/>
            </a:xfrm>
            <a:prstGeom prst="rect">
              <a:avLst/>
            </a:prstGeom>
            <a:solidFill>
              <a:schemeClr val="bg1"/>
            </a:solidFill>
            <a:ln w="9525">
              <a:noFill/>
              <a:miter lim="800000"/>
              <a:headEnd/>
              <a:tailEnd/>
            </a:ln>
            <a:effectLst>
              <a:prstShdw prst="shdw13" dist="53882" dir="13500000">
                <a:schemeClr val="bg2">
                  <a:alpha val="50000"/>
                </a:schemeClr>
              </a:prstShdw>
            </a:effectLst>
          </p:spPr>
          <p:txBody>
            <a:bodyPr>
              <a:spAutoFit/>
            </a:bodyPr>
            <a:lstStyle/>
            <a:p>
              <a:pPr>
                <a:spcBef>
                  <a:spcPct val="50000"/>
                </a:spcBef>
              </a:pPr>
              <a:r>
                <a:rPr lang="he-IL" sz="2400" b="1">
                  <a:cs typeface="David" pitchFamily="34" charset="-79"/>
                </a:rPr>
                <a:t>תיל מוליך</a:t>
              </a:r>
              <a:endParaRPr lang="en-US" sz="2400" b="1">
                <a:cs typeface="David" pitchFamily="34" charset="-79"/>
              </a:endParaRPr>
            </a:p>
          </p:txBody>
        </p:sp>
      </p:grpSp>
      <p:pic>
        <p:nvPicPr>
          <p:cNvPr id="17416" name="Picture 14" descr="ampere11"/>
          <p:cNvPicPr>
            <a:picLocks noChangeAspect="1" noChangeArrowheads="1"/>
          </p:cNvPicPr>
          <p:nvPr/>
        </p:nvPicPr>
        <p:blipFill>
          <a:blip r:embed="rId5" cstate="print"/>
          <a:srcRect/>
          <a:stretch>
            <a:fillRect/>
          </a:stretch>
        </p:blipFill>
        <p:spPr bwMode="auto">
          <a:xfrm>
            <a:off x="276225" y="5303838"/>
            <a:ext cx="1136650" cy="1436687"/>
          </a:xfrm>
          <a:prstGeom prst="rect">
            <a:avLst/>
          </a:prstGeom>
          <a:noFill/>
          <a:ln w="9525">
            <a:noFill/>
            <a:miter lim="800000"/>
            <a:headEnd/>
            <a:tailEnd/>
          </a:ln>
        </p:spPr>
      </p:pic>
      <p:sp>
        <p:nvSpPr>
          <p:cNvPr id="17417" name="Text Box 15"/>
          <p:cNvSpPr txBox="1">
            <a:spLocks noChangeArrowheads="1"/>
          </p:cNvSpPr>
          <p:nvPr/>
        </p:nvSpPr>
        <p:spPr bwMode="auto">
          <a:xfrm>
            <a:off x="1684338" y="5892800"/>
            <a:ext cx="1654175" cy="366713"/>
          </a:xfrm>
          <a:prstGeom prst="rect">
            <a:avLst/>
          </a:prstGeom>
          <a:noFill/>
          <a:ln w="9525">
            <a:noFill/>
            <a:miter lim="800000"/>
            <a:headEnd/>
            <a:tailEnd type="none" w="lg" len="lg"/>
          </a:ln>
          <a:effectLst>
            <a:prstShdw prst="shdw13" dist="53882" dir="13500000">
              <a:schemeClr val="bg2">
                <a:alpha val="50000"/>
              </a:schemeClr>
            </a:prstShdw>
          </a:effectLst>
        </p:spPr>
        <p:txBody>
          <a:bodyPr>
            <a:spAutoFit/>
          </a:bodyPr>
          <a:lstStyle/>
          <a:p>
            <a:pPr>
              <a:spcBef>
                <a:spcPct val="50000"/>
              </a:spcBef>
            </a:pPr>
            <a:r>
              <a:rPr lang="he-IL"/>
              <a:t>אנדרי אמפר</a:t>
            </a:r>
            <a:endParaRPr lang="en-US"/>
          </a:p>
        </p:txBody>
      </p:sp>
      <p:sp>
        <p:nvSpPr>
          <p:cNvPr id="12" name="TextBox 11"/>
          <p:cNvSpPr txBox="1"/>
          <p:nvPr/>
        </p:nvSpPr>
        <p:spPr>
          <a:xfrm>
            <a:off x="4355976" y="5445224"/>
            <a:ext cx="2592288" cy="523220"/>
          </a:xfrm>
          <a:prstGeom prst="rect">
            <a:avLst/>
          </a:prstGeom>
          <a:noFill/>
        </p:spPr>
        <p:txBody>
          <a:bodyPr wrap="square" rtlCol="1">
            <a:spAutoFit/>
          </a:bodyPr>
          <a:lstStyle/>
          <a:p>
            <a:pPr algn="l" rtl="0"/>
            <a:r>
              <a:rPr lang="en-US" sz="2800" b="1" dirty="0"/>
              <a:t>I=q/t</a:t>
            </a:r>
            <a:endParaRPr lang="he-IL" sz="2800" b="1" dirty="0"/>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Text Box 3"/>
          <p:cNvSpPr txBox="1">
            <a:spLocks noChangeArrowheads="1"/>
          </p:cNvSpPr>
          <p:nvPr/>
        </p:nvSpPr>
        <p:spPr bwMode="auto">
          <a:xfrm>
            <a:off x="2570163" y="176213"/>
            <a:ext cx="6288087" cy="792162"/>
          </a:xfrm>
          <a:prstGeom prst="rect">
            <a:avLst/>
          </a:prstGeom>
          <a:noFill/>
          <a:ln w="9525" algn="ctr">
            <a:noFill/>
            <a:miter lim="800000"/>
            <a:headEnd/>
            <a:tailEnd/>
          </a:ln>
          <a:effectLst/>
        </p:spPr>
        <p:txBody>
          <a:bodyPr anchor="ctr"/>
          <a:lstStyle/>
          <a:p>
            <a:pPr algn="r" rtl="1" eaLnBrk="1" hangingPunct="1">
              <a:defRPr/>
            </a:pPr>
            <a:r>
              <a:rPr lang="he-IL" sz="3200" b="1" dirty="0">
                <a:solidFill>
                  <a:schemeClr val="accent2"/>
                </a:solidFill>
                <a:effectLst>
                  <a:outerShdw blurRad="38100" dist="38100" dir="2700000" algn="tl">
                    <a:srgbClr val="C0C0C0"/>
                  </a:outerShdw>
                </a:effectLst>
              </a:rPr>
              <a:t>נצייר את השקף הקודם בצורה הבאה:</a:t>
            </a:r>
            <a:endParaRPr lang="en-US" sz="3200" b="1" dirty="0">
              <a:solidFill>
                <a:schemeClr val="accent2"/>
              </a:solidFill>
              <a:effectLst>
                <a:outerShdw blurRad="38100" dist="38100" dir="2700000" algn="tl">
                  <a:srgbClr val="C0C0C0"/>
                </a:outerShdw>
              </a:effectLst>
            </a:endParaRPr>
          </a:p>
        </p:txBody>
      </p:sp>
      <p:grpSp>
        <p:nvGrpSpPr>
          <p:cNvPr id="2" name="קבוצה 110"/>
          <p:cNvGrpSpPr>
            <a:grpSpLocks/>
          </p:cNvGrpSpPr>
          <p:nvPr/>
        </p:nvGrpSpPr>
        <p:grpSpPr bwMode="auto">
          <a:xfrm>
            <a:off x="1450975" y="1306513"/>
            <a:ext cx="6370638" cy="4486275"/>
            <a:chOff x="1450975" y="1306285"/>
            <a:chExt cx="6370638" cy="4486503"/>
          </a:xfrm>
        </p:grpSpPr>
        <p:grpSp>
          <p:nvGrpSpPr>
            <p:cNvPr id="3" name="Group 5"/>
            <p:cNvGrpSpPr>
              <a:grpSpLocks/>
            </p:cNvGrpSpPr>
            <p:nvPr/>
          </p:nvGrpSpPr>
          <p:grpSpPr bwMode="auto">
            <a:xfrm>
              <a:off x="3825875" y="1481138"/>
              <a:ext cx="876754" cy="1795463"/>
              <a:chOff x="1963" y="1395"/>
              <a:chExt cx="249" cy="1210"/>
            </a:xfrm>
          </p:grpSpPr>
          <p:sp>
            <p:nvSpPr>
              <p:cNvPr id="18516" name="Rectangle 6"/>
              <p:cNvSpPr>
                <a:spLocks noChangeArrowheads="1"/>
              </p:cNvSpPr>
              <p:nvPr/>
            </p:nvSpPr>
            <p:spPr bwMode="auto">
              <a:xfrm>
                <a:off x="1963" y="1395"/>
                <a:ext cx="249" cy="1210"/>
              </a:xfrm>
              <a:prstGeom prst="rect">
                <a:avLst/>
              </a:prstGeom>
              <a:solidFill>
                <a:schemeClr val="accent1"/>
              </a:solidFill>
              <a:ln w="9525">
                <a:solidFill>
                  <a:schemeClr val="tx1"/>
                </a:solidFill>
                <a:miter lim="800000"/>
                <a:headEnd/>
                <a:tailEnd/>
              </a:ln>
              <a:effectLst>
                <a:prstShdw prst="shdw13" dist="53882" dir="13500000">
                  <a:schemeClr val="bg2">
                    <a:alpha val="50000"/>
                  </a:schemeClr>
                </a:prstShdw>
              </a:effectLst>
            </p:spPr>
            <p:txBody>
              <a:bodyPr wrap="none" anchor="ctr"/>
              <a:lstStyle/>
              <a:p>
                <a:endParaRPr lang="he-IL"/>
              </a:p>
            </p:txBody>
          </p:sp>
          <p:grpSp>
            <p:nvGrpSpPr>
              <p:cNvPr id="4" name="Group 7"/>
              <p:cNvGrpSpPr>
                <a:grpSpLocks/>
              </p:cNvGrpSpPr>
              <p:nvPr/>
            </p:nvGrpSpPr>
            <p:grpSpPr bwMode="auto">
              <a:xfrm>
                <a:off x="1996" y="1463"/>
                <a:ext cx="182" cy="181"/>
                <a:chOff x="2952" y="3561"/>
                <a:chExt cx="182" cy="181"/>
              </a:xfrm>
            </p:grpSpPr>
            <p:sp>
              <p:nvSpPr>
                <p:cNvPr id="18538" name="Oval 8"/>
                <p:cNvSpPr>
                  <a:spLocks noChangeArrowheads="1"/>
                </p:cNvSpPr>
                <p:nvPr/>
              </p:nvSpPr>
              <p:spPr bwMode="auto">
                <a:xfrm>
                  <a:off x="2952" y="3561"/>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grpSp>
              <p:nvGrpSpPr>
                <p:cNvPr id="5" name="Group 9"/>
                <p:cNvGrpSpPr>
                  <a:grpSpLocks/>
                </p:cNvGrpSpPr>
                <p:nvPr/>
              </p:nvGrpSpPr>
              <p:grpSpPr bwMode="auto">
                <a:xfrm>
                  <a:off x="2976" y="3585"/>
                  <a:ext cx="136" cy="136"/>
                  <a:chOff x="2381" y="3641"/>
                  <a:chExt cx="136" cy="136"/>
                </a:xfrm>
              </p:grpSpPr>
              <p:sp>
                <p:nvSpPr>
                  <p:cNvPr id="18540" name="Line 10"/>
                  <p:cNvSpPr>
                    <a:spLocks noChangeShapeType="1"/>
                  </p:cNvSpPr>
                  <p:nvPr/>
                </p:nvSpPr>
                <p:spPr bwMode="auto">
                  <a:xfrm>
                    <a:off x="2381" y="3702"/>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sp>
                <p:nvSpPr>
                  <p:cNvPr id="18541" name="Line 11"/>
                  <p:cNvSpPr>
                    <a:spLocks noChangeShapeType="1"/>
                  </p:cNvSpPr>
                  <p:nvPr/>
                </p:nvSpPr>
                <p:spPr bwMode="auto">
                  <a:xfrm rot="16200000" flipV="1">
                    <a:off x="2378" y="3709"/>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grpSp>
            <p:nvGrpSpPr>
              <p:cNvPr id="6" name="Group 12"/>
              <p:cNvGrpSpPr>
                <a:grpSpLocks/>
              </p:cNvGrpSpPr>
              <p:nvPr/>
            </p:nvGrpSpPr>
            <p:grpSpPr bwMode="auto">
              <a:xfrm>
                <a:off x="1996" y="1704"/>
                <a:ext cx="182" cy="181"/>
                <a:chOff x="2952" y="3561"/>
                <a:chExt cx="182" cy="181"/>
              </a:xfrm>
            </p:grpSpPr>
            <p:sp>
              <p:nvSpPr>
                <p:cNvPr id="18534" name="Oval 13"/>
                <p:cNvSpPr>
                  <a:spLocks noChangeArrowheads="1"/>
                </p:cNvSpPr>
                <p:nvPr/>
              </p:nvSpPr>
              <p:spPr bwMode="auto">
                <a:xfrm>
                  <a:off x="2952" y="3561"/>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grpSp>
              <p:nvGrpSpPr>
                <p:cNvPr id="7" name="Group 14"/>
                <p:cNvGrpSpPr>
                  <a:grpSpLocks/>
                </p:cNvGrpSpPr>
                <p:nvPr/>
              </p:nvGrpSpPr>
              <p:grpSpPr bwMode="auto">
                <a:xfrm>
                  <a:off x="2976" y="3585"/>
                  <a:ext cx="136" cy="136"/>
                  <a:chOff x="2381" y="3641"/>
                  <a:chExt cx="136" cy="136"/>
                </a:xfrm>
              </p:grpSpPr>
              <p:sp>
                <p:nvSpPr>
                  <p:cNvPr id="18536" name="Line 15"/>
                  <p:cNvSpPr>
                    <a:spLocks noChangeShapeType="1"/>
                  </p:cNvSpPr>
                  <p:nvPr/>
                </p:nvSpPr>
                <p:spPr bwMode="auto">
                  <a:xfrm>
                    <a:off x="2381" y="3702"/>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sp>
                <p:nvSpPr>
                  <p:cNvPr id="18537" name="Line 16"/>
                  <p:cNvSpPr>
                    <a:spLocks noChangeShapeType="1"/>
                  </p:cNvSpPr>
                  <p:nvPr/>
                </p:nvSpPr>
                <p:spPr bwMode="auto">
                  <a:xfrm rot="16200000" flipV="1">
                    <a:off x="2378" y="3709"/>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grpSp>
            <p:nvGrpSpPr>
              <p:cNvPr id="8" name="Group 17"/>
              <p:cNvGrpSpPr>
                <a:grpSpLocks/>
              </p:cNvGrpSpPr>
              <p:nvPr/>
            </p:nvGrpSpPr>
            <p:grpSpPr bwMode="auto">
              <a:xfrm>
                <a:off x="1996" y="1932"/>
                <a:ext cx="182" cy="181"/>
                <a:chOff x="2952" y="3561"/>
                <a:chExt cx="182" cy="181"/>
              </a:xfrm>
            </p:grpSpPr>
            <p:sp>
              <p:nvSpPr>
                <p:cNvPr id="18530" name="Oval 18"/>
                <p:cNvSpPr>
                  <a:spLocks noChangeArrowheads="1"/>
                </p:cNvSpPr>
                <p:nvPr/>
              </p:nvSpPr>
              <p:spPr bwMode="auto">
                <a:xfrm>
                  <a:off x="2952" y="3561"/>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grpSp>
              <p:nvGrpSpPr>
                <p:cNvPr id="9" name="Group 19"/>
                <p:cNvGrpSpPr>
                  <a:grpSpLocks/>
                </p:cNvGrpSpPr>
                <p:nvPr/>
              </p:nvGrpSpPr>
              <p:grpSpPr bwMode="auto">
                <a:xfrm>
                  <a:off x="2976" y="3585"/>
                  <a:ext cx="136" cy="136"/>
                  <a:chOff x="2381" y="3641"/>
                  <a:chExt cx="136" cy="136"/>
                </a:xfrm>
              </p:grpSpPr>
              <p:sp>
                <p:nvSpPr>
                  <p:cNvPr id="18532" name="Line 20"/>
                  <p:cNvSpPr>
                    <a:spLocks noChangeShapeType="1"/>
                  </p:cNvSpPr>
                  <p:nvPr/>
                </p:nvSpPr>
                <p:spPr bwMode="auto">
                  <a:xfrm>
                    <a:off x="2381" y="3702"/>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sp>
                <p:nvSpPr>
                  <p:cNvPr id="18533" name="Line 21"/>
                  <p:cNvSpPr>
                    <a:spLocks noChangeShapeType="1"/>
                  </p:cNvSpPr>
                  <p:nvPr/>
                </p:nvSpPr>
                <p:spPr bwMode="auto">
                  <a:xfrm rot="16200000" flipV="1">
                    <a:off x="2378" y="3709"/>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grpSp>
            <p:nvGrpSpPr>
              <p:cNvPr id="10" name="Group 22"/>
              <p:cNvGrpSpPr>
                <a:grpSpLocks/>
              </p:cNvGrpSpPr>
              <p:nvPr/>
            </p:nvGrpSpPr>
            <p:grpSpPr bwMode="auto">
              <a:xfrm>
                <a:off x="1996" y="2153"/>
                <a:ext cx="182" cy="181"/>
                <a:chOff x="2952" y="3561"/>
                <a:chExt cx="182" cy="181"/>
              </a:xfrm>
            </p:grpSpPr>
            <p:sp>
              <p:nvSpPr>
                <p:cNvPr id="18526" name="Oval 23"/>
                <p:cNvSpPr>
                  <a:spLocks noChangeArrowheads="1"/>
                </p:cNvSpPr>
                <p:nvPr/>
              </p:nvSpPr>
              <p:spPr bwMode="auto">
                <a:xfrm>
                  <a:off x="2952" y="3561"/>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grpSp>
              <p:nvGrpSpPr>
                <p:cNvPr id="11" name="Group 24"/>
                <p:cNvGrpSpPr>
                  <a:grpSpLocks/>
                </p:cNvGrpSpPr>
                <p:nvPr/>
              </p:nvGrpSpPr>
              <p:grpSpPr bwMode="auto">
                <a:xfrm>
                  <a:off x="2976" y="3585"/>
                  <a:ext cx="136" cy="136"/>
                  <a:chOff x="2381" y="3641"/>
                  <a:chExt cx="136" cy="136"/>
                </a:xfrm>
              </p:grpSpPr>
              <p:sp>
                <p:nvSpPr>
                  <p:cNvPr id="18528" name="Line 25"/>
                  <p:cNvSpPr>
                    <a:spLocks noChangeShapeType="1"/>
                  </p:cNvSpPr>
                  <p:nvPr/>
                </p:nvSpPr>
                <p:spPr bwMode="auto">
                  <a:xfrm>
                    <a:off x="2381" y="3702"/>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sp>
                <p:nvSpPr>
                  <p:cNvPr id="18529" name="Line 26"/>
                  <p:cNvSpPr>
                    <a:spLocks noChangeShapeType="1"/>
                  </p:cNvSpPr>
                  <p:nvPr/>
                </p:nvSpPr>
                <p:spPr bwMode="auto">
                  <a:xfrm rot="16200000" flipV="1">
                    <a:off x="2378" y="3709"/>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grpSp>
            <p:nvGrpSpPr>
              <p:cNvPr id="12" name="Group 27"/>
              <p:cNvGrpSpPr>
                <a:grpSpLocks/>
              </p:cNvGrpSpPr>
              <p:nvPr/>
            </p:nvGrpSpPr>
            <p:grpSpPr bwMode="auto">
              <a:xfrm>
                <a:off x="1996" y="2374"/>
                <a:ext cx="182" cy="181"/>
                <a:chOff x="2952" y="3561"/>
                <a:chExt cx="182" cy="181"/>
              </a:xfrm>
            </p:grpSpPr>
            <p:sp>
              <p:nvSpPr>
                <p:cNvPr id="18522" name="Oval 28"/>
                <p:cNvSpPr>
                  <a:spLocks noChangeArrowheads="1"/>
                </p:cNvSpPr>
                <p:nvPr/>
              </p:nvSpPr>
              <p:spPr bwMode="auto">
                <a:xfrm>
                  <a:off x="2952" y="3561"/>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grpSp>
              <p:nvGrpSpPr>
                <p:cNvPr id="13" name="Group 29"/>
                <p:cNvGrpSpPr>
                  <a:grpSpLocks/>
                </p:cNvGrpSpPr>
                <p:nvPr/>
              </p:nvGrpSpPr>
              <p:grpSpPr bwMode="auto">
                <a:xfrm>
                  <a:off x="2976" y="3585"/>
                  <a:ext cx="136" cy="136"/>
                  <a:chOff x="2381" y="3641"/>
                  <a:chExt cx="136" cy="136"/>
                </a:xfrm>
              </p:grpSpPr>
              <p:sp>
                <p:nvSpPr>
                  <p:cNvPr id="18524" name="Line 30"/>
                  <p:cNvSpPr>
                    <a:spLocks noChangeShapeType="1"/>
                  </p:cNvSpPr>
                  <p:nvPr/>
                </p:nvSpPr>
                <p:spPr bwMode="auto">
                  <a:xfrm>
                    <a:off x="2381" y="3702"/>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sp>
                <p:nvSpPr>
                  <p:cNvPr id="18525" name="Line 31"/>
                  <p:cNvSpPr>
                    <a:spLocks noChangeShapeType="1"/>
                  </p:cNvSpPr>
                  <p:nvPr/>
                </p:nvSpPr>
                <p:spPr bwMode="auto">
                  <a:xfrm rot="16200000" flipV="1">
                    <a:off x="2378" y="3709"/>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grpSp>
        <p:grpSp>
          <p:nvGrpSpPr>
            <p:cNvPr id="14" name="Group 32"/>
            <p:cNvGrpSpPr>
              <a:grpSpLocks/>
            </p:cNvGrpSpPr>
            <p:nvPr/>
          </p:nvGrpSpPr>
          <p:grpSpPr bwMode="auto">
            <a:xfrm>
              <a:off x="4673600" y="1482726"/>
              <a:ext cx="804864" cy="1795463"/>
              <a:chOff x="3991" y="1636"/>
              <a:chExt cx="249" cy="1210"/>
            </a:xfrm>
          </p:grpSpPr>
          <p:sp>
            <p:nvSpPr>
              <p:cNvPr id="18500" name="Rectangle 33"/>
              <p:cNvSpPr>
                <a:spLocks noChangeArrowheads="1"/>
              </p:cNvSpPr>
              <p:nvPr/>
            </p:nvSpPr>
            <p:spPr bwMode="auto">
              <a:xfrm>
                <a:off x="3991" y="1636"/>
                <a:ext cx="249" cy="1210"/>
              </a:xfrm>
              <a:prstGeom prst="rect">
                <a:avLst/>
              </a:prstGeom>
              <a:solidFill>
                <a:schemeClr val="accent1"/>
              </a:solidFill>
              <a:ln w="9525">
                <a:solidFill>
                  <a:schemeClr val="tx1"/>
                </a:solidFill>
                <a:miter lim="800000"/>
                <a:headEnd/>
                <a:tailEnd/>
              </a:ln>
              <a:effectLst>
                <a:prstShdw prst="shdw13" dist="53882" dir="13500000">
                  <a:schemeClr val="bg2">
                    <a:alpha val="50000"/>
                  </a:schemeClr>
                </a:prstShdw>
              </a:effectLst>
            </p:spPr>
            <p:txBody>
              <a:bodyPr wrap="none" anchor="ctr"/>
              <a:lstStyle/>
              <a:p>
                <a:endParaRPr lang="he-IL"/>
              </a:p>
            </p:txBody>
          </p:sp>
          <p:grpSp>
            <p:nvGrpSpPr>
              <p:cNvPr id="15" name="Group 34"/>
              <p:cNvGrpSpPr>
                <a:grpSpLocks/>
              </p:cNvGrpSpPr>
              <p:nvPr/>
            </p:nvGrpSpPr>
            <p:grpSpPr bwMode="auto">
              <a:xfrm>
                <a:off x="4024" y="1707"/>
                <a:ext cx="182" cy="181"/>
                <a:chOff x="2981" y="3008"/>
                <a:chExt cx="182" cy="181"/>
              </a:xfrm>
            </p:grpSpPr>
            <p:sp>
              <p:nvSpPr>
                <p:cNvPr id="18514" name="Oval 35"/>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18515" name="Line 36"/>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16" name="Group 37"/>
              <p:cNvGrpSpPr>
                <a:grpSpLocks/>
              </p:cNvGrpSpPr>
              <p:nvPr/>
            </p:nvGrpSpPr>
            <p:grpSpPr bwMode="auto">
              <a:xfrm>
                <a:off x="4025" y="1922"/>
                <a:ext cx="182" cy="181"/>
                <a:chOff x="2981" y="3008"/>
                <a:chExt cx="182" cy="181"/>
              </a:xfrm>
            </p:grpSpPr>
            <p:sp>
              <p:nvSpPr>
                <p:cNvPr id="18512" name="Oval 38"/>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18513" name="Line 39"/>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17" name="Group 40"/>
              <p:cNvGrpSpPr>
                <a:grpSpLocks/>
              </p:cNvGrpSpPr>
              <p:nvPr/>
            </p:nvGrpSpPr>
            <p:grpSpPr bwMode="auto">
              <a:xfrm>
                <a:off x="4024" y="2156"/>
                <a:ext cx="182" cy="181"/>
                <a:chOff x="2981" y="3008"/>
                <a:chExt cx="182" cy="181"/>
              </a:xfrm>
            </p:grpSpPr>
            <p:sp>
              <p:nvSpPr>
                <p:cNvPr id="18510" name="Oval 41"/>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18511" name="Line 42"/>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18" name="Group 43"/>
              <p:cNvGrpSpPr>
                <a:grpSpLocks/>
              </p:cNvGrpSpPr>
              <p:nvPr/>
            </p:nvGrpSpPr>
            <p:grpSpPr bwMode="auto">
              <a:xfrm>
                <a:off x="4025" y="2403"/>
                <a:ext cx="182" cy="181"/>
                <a:chOff x="2981" y="3008"/>
                <a:chExt cx="182" cy="181"/>
              </a:xfrm>
            </p:grpSpPr>
            <p:sp>
              <p:nvSpPr>
                <p:cNvPr id="18508" name="Oval 44"/>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18509" name="Line 45"/>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19" name="Group 46"/>
              <p:cNvGrpSpPr>
                <a:grpSpLocks/>
              </p:cNvGrpSpPr>
              <p:nvPr/>
            </p:nvGrpSpPr>
            <p:grpSpPr bwMode="auto">
              <a:xfrm>
                <a:off x="4025" y="2631"/>
                <a:ext cx="182" cy="181"/>
                <a:chOff x="2981" y="3008"/>
                <a:chExt cx="182" cy="181"/>
              </a:xfrm>
            </p:grpSpPr>
            <p:sp>
              <p:nvSpPr>
                <p:cNvPr id="18506" name="Oval 47"/>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18507" name="Line 48"/>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grpSp>
          <p:nvGrpSpPr>
            <p:cNvPr id="20" name="Group 206"/>
            <p:cNvGrpSpPr>
              <a:grpSpLocks/>
            </p:cNvGrpSpPr>
            <p:nvPr/>
          </p:nvGrpSpPr>
          <p:grpSpPr bwMode="auto">
            <a:xfrm>
              <a:off x="1450975" y="1820863"/>
              <a:ext cx="6370638" cy="3971925"/>
              <a:chOff x="1011" y="1318"/>
              <a:chExt cx="4013" cy="2502"/>
            </a:xfrm>
          </p:grpSpPr>
          <p:grpSp>
            <p:nvGrpSpPr>
              <p:cNvPr id="21" name="Group 144"/>
              <p:cNvGrpSpPr>
                <a:grpSpLocks/>
              </p:cNvGrpSpPr>
              <p:nvPr/>
            </p:nvGrpSpPr>
            <p:grpSpPr bwMode="auto">
              <a:xfrm>
                <a:off x="1011" y="1318"/>
                <a:ext cx="4013" cy="2502"/>
                <a:chOff x="998" y="1293"/>
                <a:chExt cx="4013" cy="2502"/>
              </a:xfrm>
            </p:grpSpPr>
            <p:grpSp>
              <p:nvGrpSpPr>
                <p:cNvPr id="22" name="Group 145"/>
                <p:cNvGrpSpPr>
                  <a:grpSpLocks/>
                </p:cNvGrpSpPr>
                <p:nvPr/>
              </p:nvGrpSpPr>
              <p:grpSpPr bwMode="auto">
                <a:xfrm>
                  <a:off x="998" y="1293"/>
                  <a:ext cx="1477" cy="2308"/>
                  <a:chOff x="656" y="1361"/>
                  <a:chExt cx="1510" cy="2470"/>
                </a:xfrm>
              </p:grpSpPr>
              <p:sp>
                <p:nvSpPr>
                  <p:cNvPr id="18498" name="AutoShape 146"/>
                  <p:cNvSpPr>
                    <a:spLocks noChangeArrowheads="1"/>
                  </p:cNvSpPr>
                  <p:nvPr/>
                </p:nvSpPr>
                <p:spPr bwMode="auto">
                  <a:xfrm>
                    <a:off x="805" y="1361"/>
                    <a:ext cx="1361" cy="1486"/>
                  </a:xfrm>
                  <a:custGeom>
                    <a:avLst/>
                    <a:gdLst>
                      <a:gd name="T0" fmla="*/ 4 w 21600"/>
                      <a:gd name="T1" fmla="*/ 0 h 21600"/>
                      <a:gd name="T2" fmla="*/ 4 w 21600"/>
                      <a:gd name="T3" fmla="*/ 4 h 21600"/>
                      <a:gd name="T4" fmla="*/ 1 w 21600"/>
                      <a:gd name="T5" fmla="*/ 7 h 21600"/>
                      <a:gd name="T6" fmla="*/ 5 w 21600"/>
                      <a:gd name="T7" fmla="*/ 2 h 21600"/>
                      <a:gd name="T8" fmla="*/ 17694720 60000 65536"/>
                      <a:gd name="T9" fmla="*/ 5898240 60000 65536"/>
                      <a:gd name="T10" fmla="*/ 5898240 60000 65536"/>
                      <a:gd name="T11" fmla="*/ 0 60000 65536"/>
                      <a:gd name="T12" fmla="*/ 12427 w 21600"/>
                      <a:gd name="T13" fmla="*/ 2907 h 21600"/>
                      <a:gd name="T14" fmla="*/ 18220 w 21600"/>
                      <a:gd name="T15" fmla="*/ 9245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CCFFCC"/>
                  </a:solidFill>
                  <a:ln w="9525">
                    <a:solidFill>
                      <a:schemeClr val="tx1"/>
                    </a:solidFill>
                    <a:miter lim="800000"/>
                    <a:headEnd/>
                    <a:tailEnd/>
                  </a:ln>
                  <a:effectLst>
                    <a:prstShdw prst="shdw13" dist="53882" dir="13500000">
                      <a:schemeClr val="bg2">
                        <a:alpha val="50000"/>
                      </a:schemeClr>
                    </a:prstShdw>
                  </a:effectLst>
                </p:spPr>
                <p:txBody>
                  <a:bodyPr wrap="none" anchor="ctr"/>
                  <a:lstStyle/>
                  <a:p>
                    <a:endParaRPr lang="he-IL"/>
                  </a:p>
                </p:txBody>
              </p:sp>
              <p:sp>
                <p:nvSpPr>
                  <p:cNvPr id="18499" name="AutoShape 147"/>
                  <p:cNvSpPr>
                    <a:spLocks noChangeArrowheads="1"/>
                  </p:cNvSpPr>
                  <p:nvPr/>
                </p:nvSpPr>
                <p:spPr bwMode="auto">
                  <a:xfrm rot="5400000" flipH="1" flipV="1">
                    <a:off x="718" y="2408"/>
                    <a:ext cx="1361" cy="1486"/>
                  </a:xfrm>
                  <a:custGeom>
                    <a:avLst/>
                    <a:gdLst>
                      <a:gd name="T0" fmla="*/ 4 w 21600"/>
                      <a:gd name="T1" fmla="*/ 0 h 21600"/>
                      <a:gd name="T2" fmla="*/ 4 w 21600"/>
                      <a:gd name="T3" fmla="*/ 4 h 21600"/>
                      <a:gd name="T4" fmla="*/ 1 w 21600"/>
                      <a:gd name="T5" fmla="*/ 7 h 21600"/>
                      <a:gd name="T6" fmla="*/ 5 w 21600"/>
                      <a:gd name="T7" fmla="*/ 2 h 21600"/>
                      <a:gd name="T8" fmla="*/ 17694720 60000 65536"/>
                      <a:gd name="T9" fmla="*/ 5898240 60000 65536"/>
                      <a:gd name="T10" fmla="*/ 5898240 60000 65536"/>
                      <a:gd name="T11" fmla="*/ 0 60000 65536"/>
                      <a:gd name="T12" fmla="*/ 12427 w 21600"/>
                      <a:gd name="T13" fmla="*/ 2907 h 21600"/>
                      <a:gd name="T14" fmla="*/ 18220 w 21600"/>
                      <a:gd name="T15" fmla="*/ 9245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CCFFCC"/>
                  </a:solidFill>
                  <a:ln w="9525">
                    <a:solidFill>
                      <a:schemeClr val="tx1"/>
                    </a:solidFill>
                    <a:miter lim="800000"/>
                    <a:headEnd/>
                    <a:tailEnd/>
                  </a:ln>
                  <a:effectLst>
                    <a:prstShdw prst="shdw13" dist="53882" dir="13500000">
                      <a:schemeClr val="bg2">
                        <a:alpha val="50000"/>
                      </a:schemeClr>
                    </a:prstShdw>
                  </a:effectLst>
                </p:spPr>
                <p:txBody>
                  <a:bodyPr wrap="none" anchor="ctr"/>
                  <a:lstStyle/>
                  <a:p>
                    <a:endParaRPr lang="he-IL"/>
                  </a:p>
                </p:txBody>
              </p:sp>
            </p:grpSp>
            <p:grpSp>
              <p:nvGrpSpPr>
                <p:cNvPr id="23" name="Group 148"/>
                <p:cNvGrpSpPr>
                  <a:grpSpLocks/>
                </p:cNvGrpSpPr>
                <p:nvPr/>
              </p:nvGrpSpPr>
              <p:grpSpPr bwMode="auto">
                <a:xfrm>
                  <a:off x="2622" y="3285"/>
                  <a:ext cx="178" cy="169"/>
                  <a:chOff x="2981" y="3008"/>
                  <a:chExt cx="182" cy="181"/>
                </a:xfrm>
              </p:grpSpPr>
              <p:sp>
                <p:nvSpPr>
                  <p:cNvPr id="18496" name="Oval 149"/>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18497" name="Line 150"/>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24" name="Group 151"/>
                <p:cNvGrpSpPr>
                  <a:grpSpLocks/>
                </p:cNvGrpSpPr>
                <p:nvPr/>
              </p:nvGrpSpPr>
              <p:grpSpPr bwMode="auto">
                <a:xfrm>
                  <a:off x="1692" y="3327"/>
                  <a:ext cx="178" cy="169"/>
                  <a:chOff x="2981" y="3008"/>
                  <a:chExt cx="182" cy="181"/>
                </a:xfrm>
              </p:grpSpPr>
              <p:sp>
                <p:nvSpPr>
                  <p:cNvPr id="18494" name="Oval 152"/>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18495" name="Line 153"/>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25" name="Group 154"/>
                <p:cNvGrpSpPr>
                  <a:grpSpLocks/>
                </p:cNvGrpSpPr>
                <p:nvPr/>
              </p:nvGrpSpPr>
              <p:grpSpPr bwMode="auto">
                <a:xfrm>
                  <a:off x="1293" y="2629"/>
                  <a:ext cx="178" cy="169"/>
                  <a:chOff x="2981" y="3008"/>
                  <a:chExt cx="182" cy="181"/>
                </a:xfrm>
              </p:grpSpPr>
              <p:sp>
                <p:nvSpPr>
                  <p:cNvPr id="18492" name="Oval 155"/>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18493" name="Line 156"/>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26" name="Group 157"/>
                <p:cNvGrpSpPr>
                  <a:grpSpLocks/>
                </p:cNvGrpSpPr>
                <p:nvPr/>
              </p:nvGrpSpPr>
              <p:grpSpPr bwMode="auto">
                <a:xfrm>
                  <a:off x="1273" y="2003"/>
                  <a:ext cx="178" cy="169"/>
                  <a:chOff x="2981" y="3008"/>
                  <a:chExt cx="182" cy="181"/>
                </a:xfrm>
              </p:grpSpPr>
              <p:sp>
                <p:nvSpPr>
                  <p:cNvPr id="18490" name="Oval 158"/>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18491" name="Line 159"/>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27" name="Group 160"/>
                <p:cNvGrpSpPr>
                  <a:grpSpLocks/>
                </p:cNvGrpSpPr>
                <p:nvPr/>
              </p:nvGrpSpPr>
              <p:grpSpPr bwMode="auto">
                <a:xfrm>
                  <a:off x="1503" y="1647"/>
                  <a:ext cx="178" cy="169"/>
                  <a:chOff x="2981" y="3008"/>
                  <a:chExt cx="182" cy="181"/>
                </a:xfrm>
              </p:grpSpPr>
              <p:sp>
                <p:nvSpPr>
                  <p:cNvPr id="18488" name="Oval 161"/>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18489" name="Line 162"/>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28" name="Group 163"/>
                <p:cNvGrpSpPr>
                  <a:grpSpLocks/>
                </p:cNvGrpSpPr>
                <p:nvPr/>
              </p:nvGrpSpPr>
              <p:grpSpPr bwMode="auto">
                <a:xfrm>
                  <a:off x="2078" y="1590"/>
                  <a:ext cx="177" cy="169"/>
                  <a:chOff x="2981" y="3008"/>
                  <a:chExt cx="182" cy="181"/>
                </a:xfrm>
              </p:grpSpPr>
              <p:sp>
                <p:nvSpPr>
                  <p:cNvPr id="18486" name="Oval 164"/>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18487" name="Line 165"/>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sp>
              <p:nvSpPr>
                <p:cNvPr id="18453" name="AutoShape 166"/>
                <p:cNvSpPr>
                  <a:spLocks noChangeArrowheads="1"/>
                </p:cNvSpPr>
                <p:nvPr/>
              </p:nvSpPr>
              <p:spPr bwMode="auto">
                <a:xfrm>
                  <a:off x="2130" y="3000"/>
                  <a:ext cx="1690" cy="795"/>
                </a:xfrm>
                <a:prstGeom prst="leftArrow">
                  <a:avLst>
                    <a:gd name="adj1" fmla="val 50000"/>
                    <a:gd name="adj2" fmla="val 53145"/>
                  </a:avLst>
                </a:prstGeom>
                <a:solidFill>
                  <a:srgbClr val="CCFFCC"/>
                </a:solidFill>
                <a:ln w="9525">
                  <a:solidFill>
                    <a:schemeClr val="tx1"/>
                  </a:solidFill>
                  <a:miter lim="800000"/>
                  <a:headEnd/>
                  <a:tailEnd/>
                </a:ln>
                <a:effectLst>
                  <a:prstShdw prst="shdw13" dist="53882" dir="13500000">
                    <a:schemeClr val="bg2">
                      <a:alpha val="50000"/>
                    </a:schemeClr>
                  </a:prstShdw>
                </a:effectLst>
              </p:spPr>
              <p:txBody>
                <a:bodyPr wrap="none" anchor="ctr"/>
                <a:lstStyle/>
                <a:p>
                  <a:endParaRPr lang="he-IL"/>
                </a:p>
              </p:txBody>
            </p:sp>
            <p:sp>
              <p:nvSpPr>
                <p:cNvPr id="18454" name="AutoShape 167"/>
                <p:cNvSpPr>
                  <a:spLocks noChangeArrowheads="1"/>
                </p:cNvSpPr>
                <p:nvPr/>
              </p:nvSpPr>
              <p:spPr bwMode="auto">
                <a:xfrm rot="10800000">
                  <a:off x="3478" y="2382"/>
                  <a:ext cx="1331" cy="1389"/>
                </a:xfrm>
                <a:custGeom>
                  <a:avLst/>
                  <a:gdLst>
                    <a:gd name="T0" fmla="*/ 4 w 21600"/>
                    <a:gd name="T1" fmla="*/ 0 h 21600"/>
                    <a:gd name="T2" fmla="*/ 4 w 21600"/>
                    <a:gd name="T3" fmla="*/ 3 h 21600"/>
                    <a:gd name="T4" fmla="*/ 1 w 21600"/>
                    <a:gd name="T5" fmla="*/ 6 h 21600"/>
                    <a:gd name="T6" fmla="*/ 5 w 21600"/>
                    <a:gd name="T7" fmla="*/ 2 h 21600"/>
                    <a:gd name="T8" fmla="*/ 17694720 60000 65536"/>
                    <a:gd name="T9" fmla="*/ 5898240 60000 65536"/>
                    <a:gd name="T10" fmla="*/ 5898240 60000 65536"/>
                    <a:gd name="T11" fmla="*/ 0 60000 65536"/>
                    <a:gd name="T12" fmla="*/ 12431 w 21600"/>
                    <a:gd name="T13" fmla="*/ 2908 h 21600"/>
                    <a:gd name="T14" fmla="*/ 18224 w 21600"/>
                    <a:gd name="T15" fmla="*/ 9253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CCFFCC"/>
                </a:solidFill>
                <a:ln w="9525">
                  <a:solidFill>
                    <a:schemeClr val="tx1"/>
                  </a:solidFill>
                  <a:miter lim="800000"/>
                  <a:headEnd/>
                  <a:tailEnd/>
                </a:ln>
                <a:effectLst>
                  <a:prstShdw prst="shdw13" dist="53882" dir="13500000">
                    <a:schemeClr val="bg2">
                      <a:alpha val="50000"/>
                    </a:schemeClr>
                  </a:prstShdw>
                </a:effectLst>
              </p:spPr>
              <p:txBody>
                <a:bodyPr wrap="none" anchor="ctr"/>
                <a:lstStyle/>
                <a:p>
                  <a:endParaRPr lang="he-IL"/>
                </a:p>
              </p:txBody>
            </p:sp>
            <p:sp>
              <p:nvSpPr>
                <p:cNvPr id="18455" name="AutoShape 168"/>
                <p:cNvSpPr>
                  <a:spLocks noChangeArrowheads="1"/>
                </p:cNvSpPr>
                <p:nvPr/>
              </p:nvSpPr>
              <p:spPr bwMode="auto">
                <a:xfrm rot="5400000">
                  <a:off x="3649" y="1331"/>
                  <a:ext cx="1271" cy="1453"/>
                </a:xfrm>
                <a:custGeom>
                  <a:avLst/>
                  <a:gdLst>
                    <a:gd name="T0" fmla="*/ 3 w 21600"/>
                    <a:gd name="T1" fmla="*/ 0 h 21600"/>
                    <a:gd name="T2" fmla="*/ 3 w 21600"/>
                    <a:gd name="T3" fmla="*/ 4 h 21600"/>
                    <a:gd name="T4" fmla="*/ 1 w 21600"/>
                    <a:gd name="T5" fmla="*/ 7 h 21600"/>
                    <a:gd name="T6" fmla="*/ 4 w 21600"/>
                    <a:gd name="T7" fmla="*/ 2 h 21600"/>
                    <a:gd name="T8" fmla="*/ 17694720 60000 65536"/>
                    <a:gd name="T9" fmla="*/ 5898240 60000 65536"/>
                    <a:gd name="T10" fmla="*/ 5898240 60000 65536"/>
                    <a:gd name="T11" fmla="*/ 0 60000 65536"/>
                    <a:gd name="T12" fmla="*/ 12423 w 21600"/>
                    <a:gd name="T13" fmla="*/ 2914 h 21600"/>
                    <a:gd name="T14" fmla="*/ 18235 w 21600"/>
                    <a:gd name="T15" fmla="*/ 9247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CCFFCC"/>
                </a:solidFill>
                <a:ln w="9525">
                  <a:solidFill>
                    <a:schemeClr val="tx1"/>
                  </a:solidFill>
                  <a:miter lim="800000"/>
                  <a:headEnd/>
                  <a:tailEnd/>
                </a:ln>
                <a:effectLst>
                  <a:prstShdw prst="shdw13" dist="53882" dir="13500000">
                    <a:schemeClr val="bg2">
                      <a:alpha val="50000"/>
                    </a:schemeClr>
                  </a:prstShdw>
                </a:effectLst>
              </p:spPr>
              <p:txBody>
                <a:bodyPr wrap="none" anchor="ctr"/>
                <a:lstStyle/>
                <a:p>
                  <a:endParaRPr lang="he-IL"/>
                </a:p>
              </p:txBody>
            </p:sp>
            <p:grpSp>
              <p:nvGrpSpPr>
                <p:cNvPr id="29" name="Group 169"/>
                <p:cNvGrpSpPr>
                  <a:grpSpLocks/>
                </p:cNvGrpSpPr>
                <p:nvPr/>
              </p:nvGrpSpPr>
              <p:grpSpPr bwMode="auto">
                <a:xfrm>
                  <a:off x="3706" y="1520"/>
                  <a:ext cx="178" cy="169"/>
                  <a:chOff x="2981" y="3008"/>
                  <a:chExt cx="182" cy="181"/>
                </a:xfrm>
              </p:grpSpPr>
              <p:sp>
                <p:nvSpPr>
                  <p:cNvPr id="18484" name="Oval 170"/>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18485" name="Line 171"/>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30" name="Group 172"/>
                <p:cNvGrpSpPr>
                  <a:grpSpLocks/>
                </p:cNvGrpSpPr>
                <p:nvPr/>
              </p:nvGrpSpPr>
              <p:grpSpPr bwMode="auto">
                <a:xfrm>
                  <a:off x="4254" y="1561"/>
                  <a:ext cx="178" cy="169"/>
                  <a:chOff x="2981" y="3008"/>
                  <a:chExt cx="182" cy="181"/>
                </a:xfrm>
              </p:grpSpPr>
              <p:sp>
                <p:nvSpPr>
                  <p:cNvPr id="18482" name="Oval 173"/>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18483" name="Line 174"/>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31" name="Group 175"/>
                <p:cNvGrpSpPr>
                  <a:grpSpLocks/>
                </p:cNvGrpSpPr>
                <p:nvPr/>
              </p:nvGrpSpPr>
              <p:grpSpPr bwMode="auto">
                <a:xfrm>
                  <a:off x="4464" y="1921"/>
                  <a:ext cx="178" cy="169"/>
                  <a:chOff x="2981" y="3008"/>
                  <a:chExt cx="182" cy="181"/>
                </a:xfrm>
              </p:grpSpPr>
              <p:sp>
                <p:nvSpPr>
                  <p:cNvPr id="18480" name="Oval 176"/>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18481" name="Line 177"/>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78848" name="Group 178"/>
                <p:cNvGrpSpPr>
                  <a:grpSpLocks/>
                </p:cNvGrpSpPr>
                <p:nvPr/>
              </p:nvGrpSpPr>
              <p:grpSpPr bwMode="auto">
                <a:xfrm>
                  <a:off x="4289" y="3223"/>
                  <a:ext cx="178" cy="169"/>
                  <a:chOff x="2981" y="3008"/>
                  <a:chExt cx="182" cy="181"/>
                </a:xfrm>
              </p:grpSpPr>
              <p:sp>
                <p:nvSpPr>
                  <p:cNvPr id="18478" name="Oval 179"/>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18479" name="Line 180"/>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78849" name="Group 181"/>
                <p:cNvGrpSpPr>
                  <a:grpSpLocks/>
                </p:cNvGrpSpPr>
                <p:nvPr/>
              </p:nvGrpSpPr>
              <p:grpSpPr bwMode="auto">
                <a:xfrm>
                  <a:off x="4500" y="2878"/>
                  <a:ext cx="178" cy="170"/>
                  <a:chOff x="2981" y="3008"/>
                  <a:chExt cx="182" cy="181"/>
                </a:xfrm>
              </p:grpSpPr>
              <p:sp>
                <p:nvSpPr>
                  <p:cNvPr id="18476" name="Oval 182"/>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18477" name="Line 183"/>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78850" name="Group 184"/>
                <p:cNvGrpSpPr>
                  <a:grpSpLocks/>
                </p:cNvGrpSpPr>
                <p:nvPr/>
              </p:nvGrpSpPr>
              <p:grpSpPr bwMode="auto">
                <a:xfrm>
                  <a:off x="4537" y="2357"/>
                  <a:ext cx="178" cy="169"/>
                  <a:chOff x="2981" y="3008"/>
                  <a:chExt cx="182" cy="181"/>
                </a:xfrm>
              </p:grpSpPr>
              <p:sp>
                <p:nvSpPr>
                  <p:cNvPr id="18474" name="Oval 185"/>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18475" name="Line 186"/>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78852" name="Group 187"/>
                <p:cNvGrpSpPr>
                  <a:grpSpLocks/>
                </p:cNvGrpSpPr>
                <p:nvPr/>
              </p:nvGrpSpPr>
              <p:grpSpPr bwMode="auto">
                <a:xfrm>
                  <a:off x="2516" y="3335"/>
                  <a:ext cx="178" cy="169"/>
                  <a:chOff x="2981" y="3008"/>
                  <a:chExt cx="182" cy="181"/>
                </a:xfrm>
              </p:grpSpPr>
              <p:sp>
                <p:nvSpPr>
                  <p:cNvPr id="18472" name="Oval 188"/>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18473" name="Line 189"/>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78853" name="Group 190"/>
                <p:cNvGrpSpPr>
                  <a:grpSpLocks/>
                </p:cNvGrpSpPr>
                <p:nvPr/>
              </p:nvGrpSpPr>
              <p:grpSpPr bwMode="auto">
                <a:xfrm>
                  <a:off x="1371" y="3032"/>
                  <a:ext cx="178" cy="169"/>
                  <a:chOff x="2981" y="3008"/>
                  <a:chExt cx="182" cy="181"/>
                </a:xfrm>
              </p:grpSpPr>
              <p:sp>
                <p:nvSpPr>
                  <p:cNvPr id="18470" name="Oval 191"/>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18471" name="Line 192"/>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78854" name="Group 193"/>
                <p:cNvGrpSpPr>
                  <a:grpSpLocks/>
                </p:cNvGrpSpPr>
                <p:nvPr/>
              </p:nvGrpSpPr>
              <p:grpSpPr bwMode="auto">
                <a:xfrm>
                  <a:off x="3846" y="3314"/>
                  <a:ext cx="178" cy="169"/>
                  <a:chOff x="2981" y="3008"/>
                  <a:chExt cx="182" cy="181"/>
                </a:xfrm>
              </p:grpSpPr>
              <p:sp>
                <p:nvSpPr>
                  <p:cNvPr id="18468" name="Oval 194"/>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18469" name="Line 195"/>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78855" name="Group 196"/>
                <p:cNvGrpSpPr>
                  <a:grpSpLocks/>
                </p:cNvGrpSpPr>
                <p:nvPr/>
              </p:nvGrpSpPr>
              <p:grpSpPr bwMode="auto">
                <a:xfrm>
                  <a:off x="3057" y="3347"/>
                  <a:ext cx="178" cy="169"/>
                  <a:chOff x="2981" y="3008"/>
                  <a:chExt cx="182" cy="181"/>
                </a:xfrm>
              </p:grpSpPr>
              <p:sp>
                <p:nvSpPr>
                  <p:cNvPr id="18466" name="Oval 197"/>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18467" name="Line 198"/>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sp>
            <p:nvSpPr>
              <p:cNvPr id="18444" name="Line 204"/>
              <p:cNvSpPr>
                <a:spLocks noChangeShapeType="1"/>
              </p:cNvSpPr>
              <p:nvPr/>
            </p:nvSpPr>
            <p:spPr bwMode="auto">
              <a:xfrm>
                <a:off x="2264" y="1695"/>
                <a:ext cx="170" cy="0"/>
              </a:xfrm>
              <a:prstGeom prst="line">
                <a:avLst/>
              </a:prstGeom>
              <a:noFill/>
              <a:ln w="38100">
                <a:solidFill>
                  <a:srgbClr val="FF3300"/>
                </a:solidFill>
                <a:round/>
                <a:headEnd/>
                <a:tailEnd type="stealth" w="lg" len="lg"/>
              </a:ln>
              <a:effectLst>
                <a:prstShdw prst="shdw13" dist="53882" dir="13500000">
                  <a:schemeClr val="bg2">
                    <a:alpha val="50000"/>
                  </a:schemeClr>
                </a:prstShdw>
              </a:effectLst>
            </p:spPr>
            <p:txBody>
              <a:bodyPr/>
              <a:lstStyle/>
              <a:p>
                <a:endParaRPr lang="he-IL"/>
              </a:p>
            </p:txBody>
          </p:sp>
          <p:sp>
            <p:nvSpPr>
              <p:cNvPr id="18445" name="Line 205"/>
              <p:cNvSpPr>
                <a:spLocks noChangeShapeType="1"/>
              </p:cNvSpPr>
              <p:nvPr/>
            </p:nvSpPr>
            <p:spPr bwMode="auto">
              <a:xfrm>
                <a:off x="3915" y="1631"/>
                <a:ext cx="170" cy="0"/>
              </a:xfrm>
              <a:prstGeom prst="line">
                <a:avLst/>
              </a:prstGeom>
              <a:noFill/>
              <a:ln w="38100">
                <a:solidFill>
                  <a:srgbClr val="FF3300"/>
                </a:solidFill>
                <a:round/>
                <a:headEnd/>
                <a:tailEnd type="stealth" w="lg" len="lg"/>
              </a:ln>
              <a:effectLst>
                <a:prstShdw prst="shdw13" dist="53882" dir="13500000">
                  <a:schemeClr val="bg2">
                    <a:alpha val="50000"/>
                  </a:schemeClr>
                </a:prstShdw>
              </a:effectLst>
            </p:spPr>
            <p:txBody>
              <a:bodyPr/>
              <a:lstStyle/>
              <a:p>
                <a:endParaRPr lang="he-IL"/>
              </a:p>
            </p:txBody>
          </p:sp>
        </p:grpSp>
        <p:sp>
          <p:nvSpPr>
            <p:cNvPr id="18439" name="Text Box 207"/>
            <p:cNvSpPr txBox="1">
              <a:spLocks noChangeArrowheads="1"/>
            </p:cNvSpPr>
            <p:nvPr/>
          </p:nvSpPr>
          <p:spPr bwMode="auto">
            <a:xfrm>
              <a:off x="5605463" y="1360488"/>
              <a:ext cx="714375" cy="366713"/>
            </a:xfrm>
            <a:prstGeom prst="rect">
              <a:avLst/>
            </a:prstGeom>
            <a:noFill/>
            <a:ln w="9525">
              <a:noFill/>
              <a:miter lim="800000"/>
              <a:headEnd/>
              <a:tailEnd/>
            </a:ln>
            <a:effectLst>
              <a:prstShdw prst="shdw13" dist="53882" dir="13500000">
                <a:schemeClr val="bg2">
                  <a:alpha val="50000"/>
                </a:schemeClr>
              </a:prstShdw>
            </a:effectLst>
          </p:spPr>
          <p:txBody>
            <a:bodyPr wrap="none">
              <a:spAutoFit/>
            </a:bodyPr>
            <a:lstStyle/>
            <a:p>
              <a:r>
                <a:rPr lang="he-IL" b="1"/>
                <a:t>דחייה</a:t>
              </a:r>
              <a:endParaRPr lang="en-US" b="1"/>
            </a:p>
          </p:txBody>
        </p:sp>
        <p:sp>
          <p:nvSpPr>
            <p:cNvPr id="18440" name="Text Box 208"/>
            <p:cNvSpPr txBox="1">
              <a:spLocks noChangeArrowheads="1"/>
            </p:cNvSpPr>
            <p:nvPr/>
          </p:nvSpPr>
          <p:spPr bwMode="auto">
            <a:xfrm>
              <a:off x="2840038" y="1360488"/>
              <a:ext cx="806450" cy="366713"/>
            </a:xfrm>
            <a:prstGeom prst="rect">
              <a:avLst/>
            </a:prstGeom>
            <a:noFill/>
            <a:ln w="9525">
              <a:noFill/>
              <a:miter lim="800000"/>
              <a:headEnd/>
              <a:tailEnd/>
            </a:ln>
            <a:effectLst>
              <a:prstShdw prst="shdw13" dist="53882" dir="13500000">
                <a:schemeClr val="bg2">
                  <a:alpha val="50000"/>
                </a:schemeClr>
              </a:prstShdw>
            </a:effectLst>
          </p:spPr>
          <p:txBody>
            <a:bodyPr wrap="none">
              <a:spAutoFit/>
            </a:bodyPr>
            <a:lstStyle/>
            <a:p>
              <a:r>
                <a:rPr lang="he-IL" b="1"/>
                <a:t>משיכה</a:t>
              </a:r>
              <a:endParaRPr lang="en-US" b="1"/>
            </a:p>
          </p:txBody>
        </p:sp>
        <p:cxnSp>
          <p:nvCxnSpPr>
            <p:cNvPr id="109" name="מחבר ישר 108"/>
            <p:cNvCxnSpPr/>
            <p:nvPr/>
          </p:nvCxnSpPr>
          <p:spPr>
            <a:xfrm rot="5400000">
              <a:off x="3549596" y="2387427"/>
              <a:ext cx="2176573" cy="14287"/>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8442" name="TextBox 109"/>
            <p:cNvSpPr txBox="1">
              <a:spLocks noChangeArrowheads="1"/>
            </p:cNvSpPr>
            <p:nvPr/>
          </p:nvSpPr>
          <p:spPr bwMode="auto">
            <a:xfrm>
              <a:off x="3846284" y="3497945"/>
              <a:ext cx="1944915" cy="369332"/>
            </a:xfrm>
            <a:prstGeom prst="rect">
              <a:avLst/>
            </a:prstGeom>
            <a:noFill/>
            <a:ln w="9525">
              <a:noFill/>
              <a:miter lim="800000"/>
              <a:headEnd/>
              <a:tailEnd/>
            </a:ln>
          </p:spPr>
          <p:txBody>
            <a:bodyPr>
              <a:spAutoFit/>
            </a:bodyPr>
            <a:lstStyle/>
            <a:p>
              <a:r>
                <a:rPr lang="he-IL"/>
                <a:t>מחיצה מבודדת</a:t>
              </a: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Text Box 3"/>
          <p:cNvSpPr txBox="1">
            <a:spLocks noChangeArrowheads="1"/>
          </p:cNvSpPr>
          <p:nvPr/>
        </p:nvSpPr>
        <p:spPr bwMode="auto">
          <a:xfrm>
            <a:off x="1641475" y="176213"/>
            <a:ext cx="7216775" cy="792162"/>
          </a:xfrm>
          <a:prstGeom prst="rect">
            <a:avLst/>
          </a:prstGeom>
          <a:noFill/>
          <a:ln w="9525" algn="ctr">
            <a:noFill/>
            <a:miter lim="800000"/>
            <a:headEnd/>
            <a:tailEnd/>
          </a:ln>
          <a:effectLst/>
        </p:spPr>
        <p:txBody>
          <a:bodyPr anchor="ctr"/>
          <a:lstStyle/>
          <a:p>
            <a:pPr algn="r" rtl="1" eaLnBrk="1" hangingPunct="1">
              <a:defRPr/>
            </a:pPr>
            <a:r>
              <a:rPr lang="he-IL" sz="3200" b="1">
                <a:solidFill>
                  <a:schemeClr val="accent2"/>
                </a:solidFill>
                <a:effectLst>
                  <a:outerShdw blurRad="38100" dist="38100" dir="2700000" algn="tl">
                    <a:srgbClr val="C0C0C0"/>
                  </a:outerShdw>
                </a:effectLst>
              </a:rPr>
              <a:t>נוסיף "צופציק" מוליך לגוף הטעון חיובית:</a:t>
            </a:r>
            <a:endParaRPr lang="en-US" sz="3200" b="1">
              <a:solidFill>
                <a:schemeClr val="accent2"/>
              </a:solidFill>
              <a:effectLst>
                <a:outerShdw blurRad="38100" dist="38100" dir="2700000" algn="tl">
                  <a:srgbClr val="C0C0C0"/>
                </a:outerShdw>
              </a:effectLst>
            </a:endParaRPr>
          </a:p>
        </p:txBody>
      </p:sp>
      <p:grpSp>
        <p:nvGrpSpPr>
          <p:cNvPr id="2" name="Group 113"/>
          <p:cNvGrpSpPr>
            <a:grpSpLocks/>
          </p:cNvGrpSpPr>
          <p:nvPr/>
        </p:nvGrpSpPr>
        <p:grpSpPr bwMode="auto">
          <a:xfrm>
            <a:off x="1450975" y="1360488"/>
            <a:ext cx="7499350" cy="5281612"/>
            <a:chOff x="914" y="857"/>
            <a:chExt cx="4724" cy="3327"/>
          </a:xfrm>
        </p:grpSpPr>
        <p:sp>
          <p:nvSpPr>
            <p:cNvPr id="20596" name="Text Box 116"/>
            <p:cNvSpPr txBox="1">
              <a:spLocks noChangeArrowheads="1"/>
            </p:cNvSpPr>
            <p:nvPr/>
          </p:nvSpPr>
          <p:spPr bwMode="auto">
            <a:xfrm>
              <a:off x="1925" y="3544"/>
              <a:ext cx="3713" cy="640"/>
            </a:xfrm>
            <a:prstGeom prst="rect">
              <a:avLst/>
            </a:prstGeom>
            <a:noFill/>
            <a:ln w="9525">
              <a:noFill/>
              <a:miter lim="800000"/>
              <a:headEnd/>
              <a:tailEnd/>
            </a:ln>
            <a:effectLst>
              <a:prstShdw prst="shdw13" dist="53882" dir="13500000">
                <a:schemeClr val="bg2">
                  <a:alpha val="50000"/>
                </a:schemeClr>
              </a:prstShdw>
            </a:effectLst>
          </p:spPr>
          <p:txBody>
            <a:bodyPr>
              <a:spAutoFit/>
            </a:bodyPr>
            <a:lstStyle/>
            <a:p>
              <a:pPr algn="r" rtl="1">
                <a:defRPr/>
              </a:pPr>
              <a:r>
                <a:rPr lang="he-IL" sz="2800" b="1" dirty="0">
                  <a:solidFill>
                    <a:srgbClr val="003399"/>
                  </a:solidFill>
                  <a:effectLst>
                    <a:outerShdw blurRad="38100" dist="38100" dir="2700000" algn="tl">
                      <a:srgbClr val="C0C0C0"/>
                    </a:outerShdw>
                  </a:effectLst>
                </a:rPr>
                <a:t>קיבלנו "סוללה*" </a:t>
              </a:r>
            </a:p>
            <a:p>
              <a:pPr algn="r" rtl="1">
                <a:defRPr/>
              </a:pPr>
              <a:endParaRPr lang="he-IL" sz="1600" b="1" dirty="0">
                <a:solidFill>
                  <a:srgbClr val="003399"/>
                </a:solidFill>
                <a:effectLst>
                  <a:outerShdw blurRad="38100" dist="38100" dir="2700000" algn="tl">
                    <a:srgbClr val="C0C0C0"/>
                  </a:outerShdw>
                </a:effectLst>
              </a:endParaRPr>
            </a:p>
            <a:p>
              <a:pPr algn="r" rtl="1">
                <a:defRPr/>
              </a:pPr>
              <a:r>
                <a:rPr lang="he-IL" sz="1600" b="1" dirty="0">
                  <a:solidFill>
                    <a:srgbClr val="003399"/>
                  </a:solidFill>
                  <a:effectLst>
                    <a:outerShdw blurRad="38100" dist="38100" dir="2700000" algn="tl">
                      <a:srgbClr val="C0C0C0"/>
                    </a:outerShdw>
                  </a:effectLst>
                </a:rPr>
                <a:t>*מסוג קבל</a:t>
              </a:r>
              <a:endParaRPr lang="en-US" sz="1600" b="1" dirty="0">
                <a:solidFill>
                  <a:srgbClr val="003399"/>
                </a:solidFill>
                <a:effectLst>
                  <a:outerShdw blurRad="38100" dist="38100" dir="2700000" algn="tl">
                    <a:srgbClr val="C0C0C0"/>
                  </a:outerShdw>
                </a:effectLst>
              </a:endParaRPr>
            </a:p>
          </p:txBody>
        </p:sp>
        <p:grpSp>
          <p:nvGrpSpPr>
            <p:cNvPr id="3" name="Group 5"/>
            <p:cNvGrpSpPr>
              <a:grpSpLocks/>
            </p:cNvGrpSpPr>
            <p:nvPr/>
          </p:nvGrpSpPr>
          <p:grpSpPr bwMode="auto">
            <a:xfrm>
              <a:off x="2410" y="933"/>
              <a:ext cx="552" cy="1131"/>
              <a:chOff x="1963" y="1395"/>
              <a:chExt cx="249" cy="1210"/>
            </a:xfrm>
          </p:grpSpPr>
          <p:sp>
            <p:nvSpPr>
              <p:cNvPr id="19542" name="Rectangle 6"/>
              <p:cNvSpPr>
                <a:spLocks noChangeArrowheads="1"/>
              </p:cNvSpPr>
              <p:nvPr/>
            </p:nvSpPr>
            <p:spPr bwMode="auto">
              <a:xfrm>
                <a:off x="1963" y="1395"/>
                <a:ext cx="249" cy="1210"/>
              </a:xfrm>
              <a:prstGeom prst="rect">
                <a:avLst/>
              </a:prstGeom>
              <a:solidFill>
                <a:schemeClr val="accent1"/>
              </a:solidFill>
              <a:ln w="9525">
                <a:solidFill>
                  <a:schemeClr val="tx1"/>
                </a:solidFill>
                <a:miter lim="800000"/>
                <a:headEnd/>
                <a:tailEnd/>
              </a:ln>
              <a:effectLst>
                <a:prstShdw prst="shdw13" dist="53882" dir="13500000">
                  <a:schemeClr val="bg2">
                    <a:alpha val="50000"/>
                  </a:schemeClr>
                </a:prstShdw>
              </a:effectLst>
            </p:spPr>
            <p:txBody>
              <a:bodyPr wrap="none" anchor="ctr"/>
              <a:lstStyle/>
              <a:p>
                <a:endParaRPr lang="he-IL"/>
              </a:p>
            </p:txBody>
          </p:sp>
          <p:grpSp>
            <p:nvGrpSpPr>
              <p:cNvPr id="4" name="Group 7"/>
              <p:cNvGrpSpPr>
                <a:grpSpLocks/>
              </p:cNvGrpSpPr>
              <p:nvPr/>
            </p:nvGrpSpPr>
            <p:grpSpPr bwMode="auto">
              <a:xfrm>
                <a:off x="1996" y="1463"/>
                <a:ext cx="182" cy="181"/>
                <a:chOff x="2952" y="3561"/>
                <a:chExt cx="182" cy="181"/>
              </a:xfrm>
            </p:grpSpPr>
            <p:sp>
              <p:nvSpPr>
                <p:cNvPr id="19564" name="Oval 8"/>
                <p:cNvSpPr>
                  <a:spLocks noChangeArrowheads="1"/>
                </p:cNvSpPr>
                <p:nvPr/>
              </p:nvSpPr>
              <p:spPr bwMode="auto">
                <a:xfrm>
                  <a:off x="2952" y="3561"/>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grpSp>
              <p:nvGrpSpPr>
                <p:cNvPr id="5" name="Group 9"/>
                <p:cNvGrpSpPr>
                  <a:grpSpLocks/>
                </p:cNvGrpSpPr>
                <p:nvPr/>
              </p:nvGrpSpPr>
              <p:grpSpPr bwMode="auto">
                <a:xfrm>
                  <a:off x="2976" y="3585"/>
                  <a:ext cx="136" cy="136"/>
                  <a:chOff x="2381" y="3641"/>
                  <a:chExt cx="136" cy="136"/>
                </a:xfrm>
              </p:grpSpPr>
              <p:sp>
                <p:nvSpPr>
                  <p:cNvPr id="19566" name="Line 10"/>
                  <p:cNvSpPr>
                    <a:spLocks noChangeShapeType="1"/>
                  </p:cNvSpPr>
                  <p:nvPr/>
                </p:nvSpPr>
                <p:spPr bwMode="auto">
                  <a:xfrm>
                    <a:off x="2381" y="3702"/>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sp>
                <p:nvSpPr>
                  <p:cNvPr id="19567" name="Line 11"/>
                  <p:cNvSpPr>
                    <a:spLocks noChangeShapeType="1"/>
                  </p:cNvSpPr>
                  <p:nvPr/>
                </p:nvSpPr>
                <p:spPr bwMode="auto">
                  <a:xfrm rot="16200000" flipV="1">
                    <a:off x="2378" y="3709"/>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grpSp>
            <p:nvGrpSpPr>
              <p:cNvPr id="6" name="Group 12"/>
              <p:cNvGrpSpPr>
                <a:grpSpLocks/>
              </p:cNvGrpSpPr>
              <p:nvPr/>
            </p:nvGrpSpPr>
            <p:grpSpPr bwMode="auto">
              <a:xfrm>
                <a:off x="1996" y="1704"/>
                <a:ext cx="182" cy="181"/>
                <a:chOff x="2952" y="3561"/>
                <a:chExt cx="182" cy="181"/>
              </a:xfrm>
            </p:grpSpPr>
            <p:sp>
              <p:nvSpPr>
                <p:cNvPr id="19560" name="Oval 13"/>
                <p:cNvSpPr>
                  <a:spLocks noChangeArrowheads="1"/>
                </p:cNvSpPr>
                <p:nvPr/>
              </p:nvSpPr>
              <p:spPr bwMode="auto">
                <a:xfrm>
                  <a:off x="2952" y="3561"/>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grpSp>
              <p:nvGrpSpPr>
                <p:cNvPr id="7" name="Group 14"/>
                <p:cNvGrpSpPr>
                  <a:grpSpLocks/>
                </p:cNvGrpSpPr>
                <p:nvPr/>
              </p:nvGrpSpPr>
              <p:grpSpPr bwMode="auto">
                <a:xfrm>
                  <a:off x="2976" y="3585"/>
                  <a:ext cx="136" cy="136"/>
                  <a:chOff x="2381" y="3641"/>
                  <a:chExt cx="136" cy="136"/>
                </a:xfrm>
              </p:grpSpPr>
              <p:sp>
                <p:nvSpPr>
                  <p:cNvPr id="19562" name="Line 15"/>
                  <p:cNvSpPr>
                    <a:spLocks noChangeShapeType="1"/>
                  </p:cNvSpPr>
                  <p:nvPr/>
                </p:nvSpPr>
                <p:spPr bwMode="auto">
                  <a:xfrm>
                    <a:off x="2381" y="3702"/>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sp>
                <p:nvSpPr>
                  <p:cNvPr id="19563" name="Line 16"/>
                  <p:cNvSpPr>
                    <a:spLocks noChangeShapeType="1"/>
                  </p:cNvSpPr>
                  <p:nvPr/>
                </p:nvSpPr>
                <p:spPr bwMode="auto">
                  <a:xfrm rot="16200000" flipV="1">
                    <a:off x="2378" y="3709"/>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grpSp>
            <p:nvGrpSpPr>
              <p:cNvPr id="8" name="Group 17"/>
              <p:cNvGrpSpPr>
                <a:grpSpLocks/>
              </p:cNvGrpSpPr>
              <p:nvPr/>
            </p:nvGrpSpPr>
            <p:grpSpPr bwMode="auto">
              <a:xfrm>
                <a:off x="1996" y="1932"/>
                <a:ext cx="182" cy="181"/>
                <a:chOff x="2952" y="3561"/>
                <a:chExt cx="182" cy="181"/>
              </a:xfrm>
            </p:grpSpPr>
            <p:sp>
              <p:nvSpPr>
                <p:cNvPr id="19556" name="Oval 18"/>
                <p:cNvSpPr>
                  <a:spLocks noChangeArrowheads="1"/>
                </p:cNvSpPr>
                <p:nvPr/>
              </p:nvSpPr>
              <p:spPr bwMode="auto">
                <a:xfrm>
                  <a:off x="2952" y="3561"/>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grpSp>
              <p:nvGrpSpPr>
                <p:cNvPr id="9" name="Group 19"/>
                <p:cNvGrpSpPr>
                  <a:grpSpLocks/>
                </p:cNvGrpSpPr>
                <p:nvPr/>
              </p:nvGrpSpPr>
              <p:grpSpPr bwMode="auto">
                <a:xfrm>
                  <a:off x="2976" y="3585"/>
                  <a:ext cx="136" cy="136"/>
                  <a:chOff x="2381" y="3641"/>
                  <a:chExt cx="136" cy="136"/>
                </a:xfrm>
              </p:grpSpPr>
              <p:sp>
                <p:nvSpPr>
                  <p:cNvPr id="19558" name="Line 20"/>
                  <p:cNvSpPr>
                    <a:spLocks noChangeShapeType="1"/>
                  </p:cNvSpPr>
                  <p:nvPr/>
                </p:nvSpPr>
                <p:spPr bwMode="auto">
                  <a:xfrm>
                    <a:off x="2381" y="3702"/>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sp>
                <p:nvSpPr>
                  <p:cNvPr id="19559" name="Line 21"/>
                  <p:cNvSpPr>
                    <a:spLocks noChangeShapeType="1"/>
                  </p:cNvSpPr>
                  <p:nvPr/>
                </p:nvSpPr>
                <p:spPr bwMode="auto">
                  <a:xfrm rot="16200000" flipV="1">
                    <a:off x="2378" y="3709"/>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grpSp>
            <p:nvGrpSpPr>
              <p:cNvPr id="10" name="Group 22"/>
              <p:cNvGrpSpPr>
                <a:grpSpLocks/>
              </p:cNvGrpSpPr>
              <p:nvPr/>
            </p:nvGrpSpPr>
            <p:grpSpPr bwMode="auto">
              <a:xfrm>
                <a:off x="1996" y="2153"/>
                <a:ext cx="182" cy="181"/>
                <a:chOff x="2952" y="3561"/>
                <a:chExt cx="182" cy="181"/>
              </a:xfrm>
            </p:grpSpPr>
            <p:sp>
              <p:nvSpPr>
                <p:cNvPr id="19552" name="Oval 23"/>
                <p:cNvSpPr>
                  <a:spLocks noChangeArrowheads="1"/>
                </p:cNvSpPr>
                <p:nvPr/>
              </p:nvSpPr>
              <p:spPr bwMode="auto">
                <a:xfrm>
                  <a:off x="2952" y="3561"/>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grpSp>
              <p:nvGrpSpPr>
                <p:cNvPr id="11" name="Group 24"/>
                <p:cNvGrpSpPr>
                  <a:grpSpLocks/>
                </p:cNvGrpSpPr>
                <p:nvPr/>
              </p:nvGrpSpPr>
              <p:grpSpPr bwMode="auto">
                <a:xfrm>
                  <a:off x="2976" y="3585"/>
                  <a:ext cx="136" cy="136"/>
                  <a:chOff x="2381" y="3641"/>
                  <a:chExt cx="136" cy="136"/>
                </a:xfrm>
              </p:grpSpPr>
              <p:sp>
                <p:nvSpPr>
                  <p:cNvPr id="19554" name="Line 25"/>
                  <p:cNvSpPr>
                    <a:spLocks noChangeShapeType="1"/>
                  </p:cNvSpPr>
                  <p:nvPr/>
                </p:nvSpPr>
                <p:spPr bwMode="auto">
                  <a:xfrm>
                    <a:off x="2381" y="3702"/>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sp>
                <p:nvSpPr>
                  <p:cNvPr id="19555" name="Line 26"/>
                  <p:cNvSpPr>
                    <a:spLocks noChangeShapeType="1"/>
                  </p:cNvSpPr>
                  <p:nvPr/>
                </p:nvSpPr>
                <p:spPr bwMode="auto">
                  <a:xfrm rot="16200000" flipV="1">
                    <a:off x="2378" y="3709"/>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grpSp>
            <p:nvGrpSpPr>
              <p:cNvPr id="12" name="Group 27"/>
              <p:cNvGrpSpPr>
                <a:grpSpLocks/>
              </p:cNvGrpSpPr>
              <p:nvPr/>
            </p:nvGrpSpPr>
            <p:grpSpPr bwMode="auto">
              <a:xfrm>
                <a:off x="1996" y="2374"/>
                <a:ext cx="182" cy="181"/>
                <a:chOff x="2952" y="3561"/>
                <a:chExt cx="182" cy="181"/>
              </a:xfrm>
            </p:grpSpPr>
            <p:sp>
              <p:nvSpPr>
                <p:cNvPr id="19548" name="Oval 28"/>
                <p:cNvSpPr>
                  <a:spLocks noChangeArrowheads="1"/>
                </p:cNvSpPr>
                <p:nvPr/>
              </p:nvSpPr>
              <p:spPr bwMode="auto">
                <a:xfrm>
                  <a:off x="2952" y="3561"/>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grpSp>
              <p:nvGrpSpPr>
                <p:cNvPr id="13" name="Group 29"/>
                <p:cNvGrpSpPr>
                  <a:grpSpLocks/>
                </p:cNvGrpSpPr>
                <p:nvPr/>
              </p:nvGrpSpPr>
              <p:grpSpPr bwMode="auto">
                <a:xfrm>
                  <a:off x="2976" y="3585"/>
                  <a:ext cx="136" cy="136"/>
                  <a:chOff x="2381" y="3641"/>
                  <a:chExt cx="136" cy="136"/>
                </a:xfrm>
              </p:grpSpPr>
              <p:sp>
                <p:nvSpPr>
                  <p:cNvPr id="19550" name="Line 30"/>
                  <p:cNvSpPr>
                    <a:spLocks noChangeShapeType="1"/>
                  </p:cNvSpPr>
                  <p:nvPr/>
                </p:nvSpPr>
                <p:spPr bwMode="auto">
                  <a:xfrm>
                    <a:off x="2381" y="3702"/>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sp>
                <p:nvSpPr>
                  <p:cNvPr id="19551" name="Line 31"/>
                  <p:cNvSpPr>
                    <a:spLocks noChangeShapeType="1"/>
                  </p:cNvSpPr>
                  <p:nvPr/>
                </p:nvSpPr>
                <p:spPr bwMode="auto">
                  <a:xfrm rot="16200000" flipV="1">
                    <a:off x="2378" y="3709"/>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grpSp>
        <p:grpSp>
          <p:nvGrpSpPr>
            <p:cNvPr id="14" name="Group 32"/>
            <p:cNvGrpSpPr>
              <a:grpSpLocks/>
            </p:cNvGrpSpPr>
            <p:nvPr/>
          </p:nvGrpSpPr>
          <p:grpSpPr bwMode="auto">
            <a:xfrm>
              <a:off x="2944" y="934"/>
              <a:ext cx="507" cy="1131"/>
              <a:chOff x="3991" y="1636"/>
              <a:chExt cx="249" cy="1210"/>
            </a:xfrm>
          </p:grpSpPr>
          <p:sp>
            <p:nvSpPr>
              <p:cNvPr id="19526" name="Rectangle 33"/>
              <p:cNvSpPr>
                <a:spLocks noChangeArrowheads="1"/>
              </p:cNvSpPr>
              <p:nvPr/>
            </p:nvSpPr>
            <p:spPr bwMode="auto">
              <a:xfrm>
                <a:off x="3991" y="1636"/>
                <a:ext cx="249" cy="1210"/>
              </a:xfrm>
              <a:prstGeom prst="rect">
                <a:avLst/>
              </a:prstGeom>
              <a:solidFill>
                <a:schemeClr val="accent1"/>
              </a:solidFill>
              <a:ln w="9525">
                <a:solidFill>
                  <a:schemeClr val="tx1"/>
                </a:solidFill>
                <a:miter lim="800000"/>
                <a:headEnd/>
                <a:tailEnd/>
              </a:ln>
              <a:effectLst>
                <a:prstShdw prst="shdw13" dist="53882" dir="13500000">
                  <a:schemeClr val="bg2">
                    <a:alpha val="50000"/>
                  </a:schemeClr>
                </a:prstShdw>
              </a:effectLst>
            </p:spPr>
            <p:txBody>
              <a:bodyPr wrap="none" anchor="ctr"/>
              <a:lstStyle/>
              <a:p>
                <a:endParaRPr lang="he-IL"/>
              </a:p>
            </p:txBody>
          </p:sp>
          <p:grpSp>
            <p:nvGrpSpPr>
              <p:cNvPr id="15" name="Group 34"/>
              <p:cNvGrpSpPr>
                <a:grpSpLocks/>
              </p:cNvGrpSpPr>
              <p:nvPr/>
            </p:nvGrpSpPr>
            <p:grpSpPr bwMode="auto">
              <a:xfrm>
                <a:off x="4024" y="1707"/>
                <a:ext cx="182" cy="181"/>
                <a:chOff x="2981" y="3008"/>
                <a:chExt cx="182" cy="181"/>
              </a:xfrm>
            </p:grpSpPr>
            <p:sp>
              <p:nvSpPr>
                <p:cNvPr id="19540" name="Oval 35"/>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19541" name="Line 36"/>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16" name="Group 37"/>
              <p:cNvGrpSpPr>
                <a:grpSpLocks/>
              </p:cNvGrpSpPr>
              <p:nvPr/>
            </p:nvGrpSpPr>
            <p:grpSpPr bwMode="auto">
              <a:xfrm>
                <a:off x="4025" y="1922"/>
                <a:ext cx="182" cy="181"/>
                <a:chOff x="2981" y="3008"/>
                <a:chExt cx="182" cy="181"/>
              </a:xfrm>
            </p:grpSpPr>
            <p:sp>
              <p:nvSpPr>
                <p:cNvPr id="19538" name="Oval 38"/>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19539" name="Line 39"/>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17" name="Group 40"/>
              <p:cNvGrpSpPr>
                <a:grpSpLocks/>
              </p:cNvGrpSpPr>
              <p:nvPr/>
            </p:nvGrpSpPr>
            <p:grpSpPr bwMode="auto">
              <a:xfrm>
                <a:off x="4024" y="2156"/>
                <a:ext cx="182" cy="181"/>
                <a:chOff x="2981" y="3008"/>
                <a:chExt cx="182" cy="181"/>
              </a:xfrm>
            </p:grpSpPr>
            <p:sp>
              <p:nvSpPr>
                <p:cNvPr id="19536" name="Oval 41"/>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19537" name="Line 42"/>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18" name="Group 43"/>
              <p:cNvGrpSpPr>
                <a:grpSpLocks/>
              </p:cNvGrpSpPr>
              <p:nvPr/>
            </p:nvGrpSpPr>
            <p:grpSpPr bwMode="auto">
              <a:xfrm>
                <a:off x="4025" y="2403"/>
                <a:ext cx="182" cy="181"/>
                <a:chOff x="2981" y="3008"/>
                <a:chExt cx="182" cy="181"/>
              </a:xfrm>
            </p:grpSpPr>
            <p:sp>
              <p:nvSpPr>
                <p:cNvPr id="19534" name="Oval 44"/>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19535" name="Line 45"/>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19" name="Group 46"/>
              <p:cNvGrpSpPr>
                <a:grpSpLocks/>
              </p:cNvGrpSpPr>
              <p:nvPr/>
            </p:nvGrpSpPr>
            <p:grpSpPr bwMode="auto">
              <a:xfrm>
                <a:off x="4025" y="2631"/>
                <a:ext cx="182" cy="181"/>
                <a:chOff x="2981" y="3008"/>
                <a:chExt cx="182" cy="181"/>
              </a:xfrm>
            </p:grpSpPr>
            <p:sp>
              <p:nvSpPr>
                <p:cNvPr id="19532" name="Oval 47"/>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19533" name="Line 48"/>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grpSp>
          <p:nvGrpSpPr>
            <p:cNvPr id="20" name="Group 206"/>
            <p:cNvGrpSpPr>
              <a:grpSpLocks/>
            </p:cNvGrpSpPr>
            <p:nvPr/>
          </p:nvGrpSpPr>
          <p:grpSpPr bwMode="auto">
            <a:xfrm>
              <a:off x="914" y="1147"/>
              <a:ext cx="4013" cy="2502"/>
              <a:chOff x="1011" y="1318"/>
              <a:chExt cx="4013" cy="2502"/>
            </a:xfrm>
          </p:grpSpPr>
          <p:grpSp>
            <p:nvGrpSpPr>
              <p:cNvPr id="21" name="Group 144"/>
              <p:cNvGrpSpPr>
                <a:grpSpLocks/>
              </p:cNvGrpSpPr>
              <p:nvPr/>
            </p:nvGrpSpPr>
            <p:grpSpPr bwMode="auto">
              <a:xfrm>
                <a:off x="1011" y="1318"/>
                <a:ext cx="4013" cy="2502"/>
                <a:chOff x="998" y="1293"/>
                <a:chExt cx="4013" cy="2502"/>
              </a:xfrm>
            </p:grpSpPr>
            <p:grpSp>
              <p:nvGrpSpPr>
                <p:cNvPr id="22" name="Group 145"/>
                <p:cNvGrpSpPr>
                  <a:grpSpLocks/>
                </p:cNvGrpSpPr>
                <p:nvPr/>
              </p:nvGrpSpPr>
              <p:grpSpPr bwMode="auto">
                <a:xfrm>
                  <a:off x="998" y="1293"/>
                  <a:ext cx="1477" cy="2308"/>
                  <a:chOff x="656" y="1361"/>
                  <a:chExt cx="1510" cy="2470"/>
                </a:xfrm>
              </p:grpSpPr>
              <p:sp>
                <p:nvSpPr>
                  <p:cNvPr id="19524" name="AutoShape 146"/>
                  <p:cNvSpPr>
                    <a:spLocks noChangeArrowheads="1"/>
                  </p:cNvSpPr>
                  <p:nvPr/>
                </p:nvSpPr>
                <p:spPr bwMode="auto">
                  <a:xfrm>
                    <a:off x="805" y="1361"/>
                    <a:ext cx="1361" cy="1486"/>
                  </a:xfrm>
                  <a:custGeom>
                    <a:avLst/>
                    <a:gdLst>
                      <a:gd name="T0" fmla="*/ 4 w 21600"/>
                      <a:gd name="T1" fmla="*/ 0 h 21600"/>
                      <a:gd name="T2" fmla="*/ 4 w 21600"/>
                      <a:gd name="T3" fmla="*/ 4 h 21600"/>
                      <a:gd name="T4" fmla="*/ 1 w 21600"/>
                      <a:gd name="T5" fmla="*/ 7 h 21600"/>
                      <a:gd name="T6" fmla="*/ 5 w 21600"/>
                      <a:gd name="T7" fmla="*/ 2 h 21600"/>
                      <a:gd name="T8" fmla="*/ 17694720 60000 65536"/>
                      <a:gd name="T9" fmla="*/ 5898240 60000 65536"/>
                      <a:gd name="T10" fmla="*/ 5898240 60000 65536"/>
                      <a:gd name="T11" fmla="*/ 0 60000 65536"/>
                      <a:gd name="T12" fmla="*/ 12427 w 21600"/>
                      <a:gd name="T13" fmla="*/ 2907 h 21600"/>
                      <a:gd name="T14" fmla="*/ 18220 w 21600"/>
                      <a:gd name="T15" fmla="*/ 9245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CCFFCC"/>
                  </a:solidFill>
                  <a:ln w="9525">
                    <a:solidFill>
                      <a:schemeClr val="tx1"/>
                    </a:solidFill>
                    <a:miter lim="800000"/>
                    <a:headEnd/>
                    <a:tailEnd/>
                  </a:ln>
                  <a:effectLst>
                    <a:prstShdw prst="shdw13" dist="53882" dir="13500000">
                      <a:schemeClr val="bg2">
                        <a:alpha val="50000"/>
                      </a:schemeClr>
                    </a:prstShdw>
                  </a:effectLst>
                </p:spPr>
                <p:txBody>
                  <a:bodyPr wrap="none" anchor="ctr"/>
                  <a:lstStyle/>
                  <a:p>
                    <a:endParaRPr lang="he-IL"/>
                  </a:p>
                </p:txBody>
              </p:sp>
              <p:sp>
                <p:nvSpPr>
                  <p:cNvPr id="19525" name="AutoShape 147"/>
                  <p:cNvSpPr>
                    <a:spLocks noChangeArrowheads="1"/>
                  </p:cNvSpPr>
                  <p:nvPr/>
                </p:nvSpPr>
                <p:spPr bwMode="auto">
                  <a:xfrm rot="5400000" flipH="1" flipV="1">
                    <a:off x="718" y="2408"/>
                    <a:ext cx="1361" cy="1486"/>
                  </a:xfrm>
                  <a:custGeom>
                    <a:avLst/>
                    <a:gdLst>
                      <a:gd name="T0" fmla="*/ 4 w 21600"/>
                      <a:gd name="T1" fmla="*/ 0 h 21600"/>
                      <a:gd name="T2" fmla="*/ 4 w 21600"/>
                      <a:gd name="T3" fmla="*/ 4 h 21600"/>
                      <a:gd name="T4" fmla="*/ 1 w 21600"/>
                      <a:gd name="T5" fmla="*/ 7 h 21600"/>
                      <a:gd name="T6" fmla="*/ 5 w 21600"/>
                      <a:gd name="T7" fmla="*/ 2 h 21600"/>
                      <a:gd name="T8" fmla="*/ 17694720 60000 65536"/>
                      <a:gd name="T9" fmla="*/ 5898240 60000 65536"/>
                      <a:gd name="T10" fmla="*/ 5898240 60000 65536"/>
                      <a:gd name="T11" fmla="*/ 0 60000 65536"/>
                      <a:gd name="T12" fmla="*/ 12427 w 21600"/>
                      <a:gd name="T13" fmla="*/ 2907 h 21600"/>
                      <a:gd name="T14" fmla="*/ 18220 w 21600"/>
                      <a:gd name="T15" fmla="*/ 9245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CCFFCC"/>
                  </a:solidFill>
                  <a:ln w="9525">
                    <a:solidFill>
                      <a:schemeClr val="tx1"/>
                    </a:solidFill>
                    <a:miter lim="800000"/>
                    <a:headEnd/>
                    <a:tailEnd/>
                  </a:ln>
                  <a:effectLst>
                    <a:prstShdw prst="shdw13" dist="53882" dir="13500000">
                      <a:schemeClr val="bg2">
                        <a:alpha val="50000"/>
                      </a:schemeClr>
                    </a:prstShdw>
                  </a:effectLst>
                </p:spPr>
                <p:txBody>
                  <a:bodyPr vert="eaVert" wrap="none" anchor="ctr"/>
                  <a:lstStyle/>
                  <a:p>
                    <a:endParaRPr lang="he-IL"/>
                  </a:p>
                </p:txBody>
              </p:sp>
            </p:grpSp>
            <p:grpSp>
              <p:nvGrpSpPr>
                <p:cNvPr id="23" name="Group 148"/>
                <p:cNvGrpSpPr>
                  <a:grpSpLocks/>
                </p:cNvGrpSpPr>
                <p:nvPr/>
              </p:nvGrpSpPr>
              <p:grpSpPr bwMode="auto">
                <a:xfrm>
                  <a:off x="2622" y="3285"/>
                  <a:ext cx="178" cy="169"/>
                  <a:chOff x="2981" y="3008"/>
                  <a:chExt cx="182" cy="181"/>
                </a:xfrm>
              </p:grpSpPr>
              <p:sp>
                <p:nvSpPr>
                  <p:cNvPr id="19522" name="Oval 149"/>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19523" name="Line 150"/>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24" name="Group 151"/>
                <p:cNvGrpSpPr>
                  <a:grpSpLocks/>
                </p:cNvGrpSpPr>
                <p:nvPr/>
              </p:nvGrpSpPr>
              <p:grpSpPr bwMode="auto">
                <a:xfrm>
                  <a:off x="1692" y="3327"/>
                  <a:ext cx="178" cy="169"/>
                  <a:chOff x="2981" y="3008"/>
                  <a:chExt cx="182" cy="181"/>
                </a:xfrm>
              </p:grpSpPr>
              <p:sp>
                <p:nvSpPr>
                  <p:cNvPr id="19520" name="Oval 152"/>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19521" name="Line 153"/>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25" name="Group 154"/>
                <p:cNvGrpSpPr>
                  <a:grpSpLocks/>
                </p:cNvGrpSpPr>
                <p:nvPr/>
              </p:nvGrpSpPr>
              <p:grpSpPr bwMode="auto">
                <a:xfrm>
                  <a:off x="1293" y="2629"/>
                  <a:ext cx="178" cy="169"/>
                  <a:chOff x="2981" y="3008"/>
                  <a:chExt cx="182" cy="181"/>
                </a:xfrm>
              </p:grpSpPr>
              <p:sp>
                <p:nvSpPr>
                  <p:cNvPr id="19518" name="Oval 155"/>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19519" name="Line 156"/>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26" name="Group 157"/>
                <p:cNvGrpSpPr>
                  <a:grpSpLocks/>
                </p:cNvGrpSpPr>
                <p:nvPr/>
              </p:nvGrpSpPr>
              <p:grpSpPr bwMode="auto">
                <a:xfrm>
                  <a:off x="1273" y="2003"/>
                  <a:ext cx="178" cy="169"/>
                  <a:chOff x="2981" y="3008"/>
                  <a:chExt cx="182" cy="181"/>
                </a:xfrm>
              </p:grpSpPr>
              <p:sp>
                <p:nvSpPr>
                  <p:cNvPr id="19516" name="Oval 158"/>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19517" name="Line 159"/>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27" name="Group 160"/>
                <p:cNvGrpSpPr>
                  <a:grpSpLocks/>
                </p:cNvGrpSpPr>
                <p:nvPr/>
              </p:nvGrpSpPr>
              <p:grpSpPr bwMode="auto">
                <a:xfrm>
                  <a:off x="1503" y="1647"/>
                  <a:ext cx="178" cy="169"/>
                  <a:chOff x="2981" y="3008"/>
                  <a:chExt cx="182" cy="181"/>
                </a:xfrm>
              </p:grpSpPr>
              <p:sp>
                <p:nvSpPr>
                  <p:cNvPr id="19514" name="Oval 161"/>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19515" name="Line 162"/>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28" name="Group 163"/>
                <p:cNvGrpSpPr>
                  <a:grpSpLocks/>
                </p:cNvGrpSpPr>
                <p:nvPr/>
              </p:nvGrpSpPr>
              <p:grpSpPr bwMode="auto">
                <a:xfrm>
                  <a:off x="2078" y="1590"/>
                  <a:ext cx="177" cy="169"/>
                  <a:chOff x="2981" y="3008"/>
                  <a:chExt cx="182" cy="181"/>
                </a:xfrm>
              </p:grpSpPr>
              <p:sp>
                <p:nvSpPr>
                  <p:cNvPr id="19512" name="Oval 164"/>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19513" name="Line 165"/>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sp>
              <p:nvSpPr>
                <p:cNvPr id="19479" name="AutoShape 166"/>
                <p:cNvSpPr>
                  <a:spLocks noChangeArrowheads="1"/>
                </p:cNvSpPr>
                <p:nvPr/>
              </p:nvSpPr>
              <p:spPr bwMode="auto">
                <a:xfrm>
                  <a:off x="2130" y="3000"/>
                  <a:ext cx="1690" cy="795"/>
                </a:xfrm>
                <a:prstGeom prst="leftArrow">
                  <a:avLst>
                    <a:gd name="adj1" fmla="val 50000"/>
                    <a:gd name="adj2" fmla="val 53145"/>
                  </a:avLst>
                </a:prstGeom>
                <a:solidFill>
                  <a:srgbClr val="CCFFCC"/>
                </a:solidFill>
                <a:ln w="9525">
                  <a:solidFill>
                    <a:schemeClr val="tx1"/>
                  </a:solidFill>
                  <a:miter lim="800000"/>
                  <a:headEnd/>
                  <a:tailEnd/>
                </a:ln>
                <a:effectLst>
                  <a:prstShdw prst="shdw13" dist="53882" dir="13500000">
                    <a:schemeClr val="bg2">
                      <a:alpha val="50000"/>
                    </a:schemeClr>
                  </a:prstShdw>
                </a:effectLst>
              </p:spPr>
              <p:txBody>
                <a:bodyPr wrap="none" anchor="ctr"/>
                <a:lstStyle/>
                <a:p>
                  <a:endParaRPr lang="he-IL"/>
                </a:p>
              </p:txBody>
            </p:sp>
            <p:sp>
              <p:nvSpPr>
                <p:cNvPr id="19480" name="AutoShape 167"/>
                <p:cNvSpPr>
                  <a:spLocks noChangeArrowheads="1"/>
                </p:cNvSpPr>
                <p:nvPr/>
              </p:nvSpPr>
              <p:spPr bwMode="auto">
                <a:xfrm rot="10800000">
                  <a:off x="3478" y="2382"/>
                  <a:ext cx="1331" cy="1389"/>
                </a:xfrm>
                <a:custGeom>
                  <a:avLst/>
                  <a:gdLst>
                    <a:gd name="T0" fmla="*/ 4 w 21600"/>
                    <a:gd name="T1" fmla="*/ 0 h 21600"/>
                    <a:gd name="T2" fmla="*/ 4 w 21600"/>
                    <a:gd name="T3" fmla="*/ 3 h 21600"/>
                    <a:gd name="T4" fmla="*/ 1 w 21600"/>
                    <a:gd name="T5" fmla="*/ 6 h 21600"/>
                    <a:gd name="T6" fmla="*/ 5 w 21600"/>
                    <a:gd name="T7" fmla="*/ 2 h 21600"/>
                    <a:gd name="T8" fmla="*/ 17694720 60000 65536"/>
                    <a:gd name="T9" fmla="*/ 5898240 60000 65536"/>
                    <a:gd name="T10" fmla="*/ 5898240 60000 65536"/>
                    <a:gd name="T11" fmla="*/ 0 60000 65536"/>
                    <a:gd name="T12" fmla="*/ 12431 w 21600"/>
                    <a:gd name="T13" fmla="*/ 2908 h 21600"/>
                    <a:gd name="T14" fmla="*/ 18224 w 21600"/>
                    <a:gd name="T15" fmla="*/ 9253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CCFFCC"/>
                </a:solidFill>
                <a:ln w="9525">
                  <a:solidFill>
                    <a:schemeClr val="tx1"/>
                  </a:solidFill>
                  <a:miter lim="800000"/>
                  <a:headEnd/>
                  <a:tailEnd/>
                </a:ln>
                <a:effectLst>
                  <a:prstShdw prst="shdw13" dist="53882" dir="13500000">
                    <a:schemeClr val="bg2">
                      <a:alpha val="50000"/>
                    </a:schemeClr>
                  </a:prstShdw>
                </a:effectLst>
              </p:spPr>
              <p:txBody>
                <a:bodyPr rot="10800000" wrap="none" anchor="ctr"/>
                <a:lstStyle/>
                <a:p>
                  <a:endParaRPr lang="he-IL"/>
                </a:p>
              </p:txBody>
            </p:sp>
            <p:sp>
              <p:nvSpPr>
                <p:cNvPr id="19481" name="AutoShape 168"/>
                <p:cNvSpPr>
                  <a:spLocks noChangeArrowheads="1"/>
                </p:cNvSpPr>
                <p:nvPr/>
              </p:nvSpPr>
              <p:spPr bwMode="auto">
                <a:xfrm rot="5400000">
                  <a:off x="3649" y="1331"/>
                  <a:ext cx="1271" cy="1453"/>
                </a:xfrm>
                <a:custGeom>
                  <a:avLst/>
                  <a:gdLst>
                    <a:gd name="T0" fmla="*/ 3 w 21600"/>
                    <a:gd name="T1" fmla="*/ 0 h 21600"/>
                    <a:gd name="T2" fmla="*/ 3 w 21600"/>
                    <a:gd name="T3" fmla="*/ 4 h 21600"/>
                    <a:gd name="T4" fmla="*/ 1 w 21600"/>
                    <a:gd name="T5" fmla="*/ 7 h 21600"/>
                    <a:gd name="T6" fmla="*/ 4 w 21600"/>
                    <a:gd name="T7" fmla="*/ 2 h 21600"/>
                    <a:gd name="T8" fmla="*/ 17694720 60000 65536"/>
                    <a:gd name="T9" fmla="*/ 5898240 60000 65536"/>
                    <a:gd name="T10" fmla="*/ 5898240 60000 65536"/>
                    <a:gd name="T11" fmla="*/ 0 60000 65536"/>
                    <a:gd name="T12" fmla="*/ 12423 w 21600"/>
                    <a:gd name="T13" fmla="*/ 2914 h 21600"/>
                    <a:gd name="T14" fmla="*/ 18235 w 21600"/>
                    <a:gd name="T15" fmla="*/ 9247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CCFFCC"/>
                </a:solidFill>
                <a:ln w="9525">
                  <a:solidFill>
                    <a:schemeClr val="tx1"/>
                  </a:solidFill>
                  <a:miter lim="800000"/>
                  <a:headEnd/>
                  <a:tailEnd/>
                </a:ln>
                <a:effectLst>
                  <a:prstShdw prst="shdw13" dist="53882" dir="13500000">
                    <a:schemeClr val="bg2">
                      <a:alpha val="50000"/>
                    </a:schemeClr>
                  </a:prstShdw>
                </a:effectLst>
              </p:spPr>
              <p:txBody>
                <a:bodyPr rot="10800000" vert="eaVert" wrap="none" anchor="ctr"/>
                <a:lstStyle/>
                <a:p>
                  <a:endParaRPr lang="he-IL"/>
                </a:p>
              </p:txBody>
            </p:sp>
            <p:grpSp>
              <p:nvGrpSpPr>
                <p:cNvPr id="29" name="Group 169"/>
                <p:cNvGrpSpPr>
                  <a:grpSpLocks/>
                </p:cNvGrpSpPr>
                <p:nvPr/>
              </p:nvGrpSpPr>
              <p:grpSpPr bwMode="auto">
                <a:xfrm>
                  <a:off x="3706" y="1520"/>
                  <a:ext cx="178" cy="169"/>
                  <a:chOff x="2981" y="3008"/>
                  <a:chExt cx="182" cy="181"/>
                </a:xfrm>
              </p:grpSpPr>
              <p:sp>
                <p:nvSpPr>
                  <p:cNvPr id="19510" name="Oval 170"/>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19511" name="Line 171"/>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30" name="Group 172"/>
                <p:cNvGrpSpPr>
                  <a:grpSpLocks/>
                </p:cNvGrpSpPr>
                <p:nvPr/>
              </p:nvGrpSpPr>
              <p:grpSpPr bwMode="auto">
                <a:xfrm>
                  <a:off x="4254" y="1561"/>
                  <a:ext cx="178" cy="169"/>
                  <a:chOff x="2981" y="3008"/>
                  <a:chExt cx="182" cy="181"/>
                </a:xfrm>
              </p:grpSpPr>
              <p:sp>
                <p:nvSpPr>
                  <p:cNvPr id="19508" name="Oval 173"/>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19509" name="Line 174"/>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31" name="Group 175"/>
                <p:cNvGrpSpPr>
                  <a:grpSpLocks/>
                </p:cNvGrpSpPr>
                <p:nvPr/>
              </p:nvGrpSpPr>
              <p:grpSpPr bwMode="auto">
                <a:xfrm>
                  <a:off x="4464" y="1921"/>
                  <a:ext cx="178" cy="169"/>
                  <a:chOff x="2981" y="3008"/>
                  <a:chExt cx="182" cy="181"/>
                </a:xfrm>
              </p:grpSpPr>
              <p:sp>
                <p:nvSpPr>
                  <p:cNvPr id="19506" name="Oval 176"/>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19507" name="Line 177"/>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78848" name="Group 178"/>
                <p:cNvGrpSpPr>
                  <a:grpSpLocks/>
                </p:cNvGrpSpPr>
                <p:nvPr/>
              </p:nvGrpSpPr>
              <p:grpSpPr bwMode="auto">
                <a:xfrm>
                  <a:off x="4289" y="3223"/>
                  <a:ext cx="178" cy="169"/>
                  <a:chOff x="2981" y="3008"/>
                  <a:chExt cx="182" cy="181"/>
                </a:xfrm>
              </p:grpSpPr>
              <p:sp>
                <p:nvSpPr>
                  <p:cNvPr id="19504" name="Oval 179"/>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19505" name="Line 180"/>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78849" name="Group 181"/>
                <p:cNvGrpSpPr>
                  <a:grpSpLocks/>
                </p:cNvGrpSpPr>
                <p:nvPr/>
              </p:nvGrpSpPr>
              <p:grpSpPr bwMode="auto">
                <a:xfrm>
                  <a:off x="4500" y="2878"/>
                  <a:ext cx="178" cy="170"/>
                  <a:chOff x="2981" y="3008"/>
                  <a:chExt cx="182" cy="181"/>
                </a:xfrm>
              </p:grpSpPr>
              <p:sp>
                <p:nvSpPr>
                  <p:cNvPr id="19502" name="Oval 182"/>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19503" name="Line 183"/>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78850" name="Group 184"/>
                <p:cNvGrpSpPr>
                  <a:grpSpLocks/>
                </p:cNvGrpSpPr>
                <p:nvPr/>
              </p:nvGrpSpPr>
              <p:grpSpPr bwMode="auto">
                <a:xfrm>
                  <a:off x="4537" y="2357"/>
                  <a:ext cx="178" cy="169"/>
                  <a:chOff x="2981" y="3008"/>
                  <a:chExt cx="182" cy="181"/>
                </a:xfrm>
              </p:grpSpPr>
              <p:sp>
                <p:nvSpPr>
                  <p:cNvPr id="19500" name="Oval 185"/>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19501" name="Line 186"/>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78852" name="Group 187"/>
                <p:cNvGrpSpPr>
                  <a:grpSpLocks/>
                </p:cNvGrpSpPr>
                <p:nvPr/>
              </p:nvGrpSpPr>
              <p:grpSpPr bwMode="auto">
                <a:xfrm>
                  <a:off x="2516" y="3335"/>
                  <a:ext cx="178" cy="169"/>
                  <a:chOff x="2981" y="3008"/>
                  <a:chExt cx="182" cy="181"/>
                </a:xfrm>
              </p:grpSpPr>
              <p:sp>
                <p:nvSpPr>
                  <p:cNvPr id="19498" name="Oval 188"/>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19499" name="Line 189"/>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78853" name="Group 190"/>
                <p:cNvGrpSpPr>
                  <a:grpSpLocks/>
                </p:cNvGrpSpPr>
                <p:nvPr/>
              </p:nvGrpSpPr>
              <p:grpSpPr bwMode="auto">
                <a:xfrm>
                  <a:off x="1371" y="3032"/>
                  <a:ext cx="178" cy="169"/>
                  <a:chOff x="2981" y="3008"/>
                  <a:chExt cx="182" cy="181"/>
                </a:xfrm>
              </p:grpSpPr>
              <p:sp>
                <p:nvSpPr>
                  <p:cNvPr id="19496" name="Oval 191"/>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19497" name="Line 192"/>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78854" name="Group 193"/>
                <p:cNvGrpSpPr>
                  <a:grpSpLocks/>
                </p:cNvGrpSpPr>
                <p:nvPr/>
              </p:nvGrpSpPr>
              <p:grpSpPr bwMode="auto">
                <a:xfrm>
                  <a:off x="3846" y="3314"/>
                  <a:ext cx="178" cy="169"/>
                  <a:chOff x="2981" y="3008"/>
                  <a:chExt cx="182" cy="181"/>
                </a:xfrm>
              </p:grpSpPr>
              <p:sp>
                <p:nvSpPr>
                  <p:cNvPr id="19494" name="Oval 194"/>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19495" name="Line 195"/>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78855" name="Group 196"/>
                <p:cNvGrpSpPr>
                  <a:grpSpLocks/>
                </p:cNvGrpSpPr>
                <p:nvPr/>
              </p:nvGrpSpPr>
              <p:grpSpPr bwMode="auto">
                <a:xfrm>
                  <a:off x="3057" y="3347"/>
                  <a:ext cx="178" cy="169"/>
                  <a:chOff x="2981" y="3008"/>
                  <a:chExt cx="182" cy="181"/>
                </a:xfrm>
              </p:grpSpPr>
              <p:sp>
                <p:nvSpPr>
                  <p:cNvPr id="19492" name="Oval 197"/>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19493" name="Line 198"/>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sp>
            <p:nvSpPr>
              <p:cNvPr id="19470" name="Line 204"/>
              <p:cNvSpPr>
                <a:spLocks noChangeShapeType="1"/>
              </p:cNvSpPr>
              <p:nvPr/>
            </p:nvSpPr>
            <p:spPr bwMode="auto">
              <a:xfrm>
                <a:off x="2264" y="1695"/>
                <a:ext cx="170" cy="0"/>
              </a:xfrm>
              <a:prstGeom prst="line">
                <a:avLst/>
              </a:prstGeom>
              <a:noFill/>
              <a:ln w="38100">
                <a:solidFill>
                  <a:srgbClr val="FF3300"/>
                </a:solidFill>
                <a:round/>
                <a:headEnd/>
                <a:tailEnd type="stealth" w="lg" len="lg"/>
              </a:ln>
              <a:effectLst>
                <a:prstShdw prst="shdw13" dist="53882" dir="13500000">
                  <a:schemeClr val="bg2">
                    <a:alpha val="50000"/>
                  </a:schemeClr>
                </a:prstShdw>
              </a:effectLst>
            </p:spPr>
            <p:txBody>
              <a:bodyPr/>
              <a:lstStyle/>
              <a:p>
                <a:endParaRPr lang="he-IL"/>
              </a:p>
            </p:txBody>
          </p:sp>
          <p:sp>
            <p:nvSpPr>
              <p:cNvPr id="19471" name="Line 205"/>
              <p:cNvSpPr>
                <a:spLocks noChangeShapeType="1"/>
              </p:cNvSpPr>
              <p:nvPr/>
            </p:nvSpPr>
            <p:spPr bwMode="auto">
              <a:xfrm>
                <a:off x="3915" y="1631"/>
                <a:ext cx="170" cy="0"/>
              </a:xfrm>
              <a:prstGeom prst="line">
                <a:avLst/>
              </a:prstGeom>
              <a:noFill/>
              <a:ln w="38100">
                <a:solidFill>
                  <a:srgbClr val="FF3300"/>
                </a:solidFill>
                <a:round/>
                <a:headEnd/>
                <a:tailEnd type="stealth" w="lg" len="lg"/>
              </a:ln>
              <a:effectLst>
                <a:prstShdw prst="shdw13" dist="53882" dir="13500000">
                  <a:schemeClr val="bg2">
                    <a:alpha val="50000"/>
                  </a:schemeClr>
                </a:prstShdw>
              </a:effectLst>
            </p:spPr>
            <p:txBody>
              <a:bodyPr/>
              <a:lstStyle/>
              <a:p>
                <a:endParaRPr lang="he-IL"/>
              </a:p>
            </p:txBody>
          </p:sp>
        </p:grpSp>
        <p:sp>
          <p:nvSpPr>
            <p:cNvPr id="19464" name="Text Box 207"/>
            <p:cNvSpPr txBox="1">
              <a:spLocks noChangeArrowheads="1"/>
            </p:cNvSpPr>
            <p:nvPr/>
          </p:nvSpPr>
          <p:spPr bwMode="auto">
            <a:xfrm>
              <a:off x="3531" y="857"/>
              <a:ext cx="450" cy="231"/>
            </a:xfrm>
            <a:prstGeom prst="rect">
              <a:avLst/>
            </a:prstGeom>
            <a:noFill/>
            <a:ln w="9525">
              <a:noFill/>
              <a:miter lim="800000"/>
              <a:headEnd/>
              <a:tailEnd/>
            </a:ln>
            <a:effectLst>
              <a:prstShdw prst="shdw13" dist="53882" dir="13500000">
                <a:schemeClr val="bg2">
                  <a:alpha val="50000"/>
                </a:schemeClr>
              </a:prstShdw>
            </a:effectLst>
          </p:spPr>
          <p:txBody>
            <a:bodyPr wrap="none">
              <a:spAutoFit/>
            </a:bodyPr>
            <a:lstStyle/>
            <a:p>
              <a:r>
                <a:rPr lang="he-IL" b="1"/>
                <a:t>דחייה</a:t>
              </a:r>
              <a:endParaRPr lang="en-US" b="1"/>
            </a:p>
          </p:txBody>
        </p:sp>
        <p:sp>
          <p:nvSpPr>
            <p:cNvPr id="19465" name="Text Box 208"/>
            <p:cNvSpPr txBox="1">
              <a:spLocks noChangeArrowheads="1"/>
            </p:cNvSpPr>
            <p:nvPr/>
          </p:nvSpPr>
          <p:spPr bwMode="auto">
            <a:xfrm>
              <a:off x="1789" y="857"/>
              <a:ext cx="508" cy="231"/>
            </a:xfrm>
            <a:prstGeom prst="rect">
              <a:avLst/>
            </a:prstGeom>
            <a:noFill/>
            <a:ln w="9525">
              <a:noFill/>
              <a:miter lim="800000"/>
              <a:headEnd/>
              <a:tailEnd/>
            </a:ln>
            <a:effectLst>
              <a:prstShdw prst="shdw13" dist="53882" dir="13500000">
                <a:schemeClr val="bg2">
                  <a:alpha val="50000"/>
                </a:schemeClr>
              </a:prstShdw>
            </a:effectLst>
          </p:spPr>
          <p:txBody>
            <a:bodyPr wrap="none">
              <a:spAutoFit/>
            </a:bodyPr>
            <a:lstStyle/>
            <a:p>
              <a:r>
                <a:rPr lang="he-IL" b="1"/>
                <a:t>משיכה</a:t>
              </a:r>
              <a:endParaRPr lang="en-US" b="1"/>
            </a:p>
          </p:txBody>
        </p:sp>
        <p:cxnSp>
          <p:nvCxnSpPr>
            <p:cNvPr id="109" name="מחבר ישר 108"/>
            <p:cNvCxnSpPr/>
            <p:nvPr/>
          </p:nvCxnSpPr>
          <p:spPr>
            <a:xfrm rot="5400000">
              <a:off x="2359" y="1491"/>
              <a:ext cx="1125" cy="9"/>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9467" name="TextBox 109"/>
            <p:cNvSpPr txBox="1">
              <a:spLocks noChangeArrowheads="1"/>
            </p:cNvSpPr>
            <p:nvPr/>
          </p:nvSpPr>
          <p:spPr bwMode="auto">
            <a:xfrm>
              <a:off x="2423" y="2204"/>
              <a:ext cx="1225" cy="232"/>
            </a:xfrm>
            <a:prstGeom prst="rect">
              <a:avLst/>
            </a:prstGeom>
            <a:noFill/>
            <a:ln w="9525">
              <a:noFill/>
              <a:miter lim="800000"/>
              <a:headEnd/>
              <a:tailEnd/>
            </a:ln>
          </p:spPr>
          <p:txBody>
            <a:bodyPr>
              <a:spAutoFit/>
            </a:bodyPr>
            <a:lstStyle/>
            <a:p>
              <a:r>
                <a:rPr lang="he-IL"/>
                <a:t>מחיצה מבודדת</a:t>
              </a:r>
            </a:p>
          </p:txBody>
        </p:sp>
        <p:sp>
          <p:nvSpPr>
            <p:cNvPr id="111" name="מלבן 110"/>
            <p:cNvSpPr/>
            <p:nvPr/>
          </p:nvSpPr>
          <p:spPr>
            <a:xfrm>
              <a:off x="2267" y="1335"/>
              <a:ext cx="138" cy="3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p:cNvSpPr>
          <p:nvPr>
            <p:ph type="title"/>
          </p:nvPr>
        </p:nvSpPr>
        <p:spPr bwMode="auto">
          <a:xfrm>
            <a:off x="415925" y="0"/>
            <a:ext cx="8229600" cy="1485900"/>
          </a:xfrm>
        </p:spPr>
        <p:txBody>
          <a:bodyPr>
            <a:scene3d>
              <a:camera prst="orthographicFront"/>
              <a:lightRig rig="soft" dir="t"/>
            </a:scene3d>
            <a:sp3d prstMaterial="softEdge">
              <a:bevelT w="25400" h="25400"/>
            </a:sp3d>
          </a:bodyPr>
          <a:lstStyle/>
          <a:p>
            <a:pPr algn="ctr">
              <a:defRPr/>
            </a:pPr>
            <a:r>
              <a:rPr lang="he-IL" sz="3200">
                <a:solidFill>
                  <a:schemeClr val="accent2"/>
                </a:solidFill>
                <a:effectLst>
                  <a:outerShdw blurRad="38100" dist="38100" dir="2700000" algn="tl">
                    <a:srgbClr val="C0C0C0"/>
                  </a:outerShdw>
                </a:effectLst>
                <a:latin typeface="Arial" pitchFamily="34" charset="0"/>
                <a:cs typeface="+mj-cs"/>
              </a:rPr>
              <a:t>הכיוון המוסכם של הזרם הוא ככיוון התנועה של מטענים חיוביים </a:t>
            </a:r>
            <a:br>
              <a:rPr lang="he-IL" sz="3200">
                <a:solidFill>
                  <a:schemeClr val="accent2"/>
                </a:solidFill>
                <a:effectLst>
                  <a:outerShdw blurRad="38100" dist="38100" dir="2700000" algn="tl">
                    <a:srgbClr val="C0C0C0"/>
                  </a:outerShdw>
                </a:effectLst>
                <a:latin typeface="Arial" pitchFamily="34" charset="0"/>
                <a:cs typeface="+mj-cs"/>
              </a:rPr>
            </a:br>
            <a:r>
              <a:rPr lang="he-IL" sz="2400" b="0">
                <a:solidFill>
                  <a:srgbClr val="3366CC"/>
                </a:solidFill>
                <a:effectLst>
                  <a:outerShdw blurRad="38100" dist="38100" dir="2700000" algn="tl">
                    <a:srgbClr val="C0C0C0"/>
                  </a:outerShdw>
                </a:effectLst>
                <a:latin typeface="Arial" pitchFamily="34" charset="0"/>
                <a:cs typeface="+mj-cs"/>
              </a:rPr>
              <a:t>הפוך מכיוון התנועה של האלקטרונים</a:t>
            </a:r>
            <a:endParaRPr lang="en-US" sz="2400" b="0">
              <a:solidFill>
                <a:srgbClr val="3366CC"/>
              </a:solidFill>
              <a:effectLst>
                <a:outerShdw blurRad="38100" dist="38100" dir="2700000" algn="tl">
                  <a:srgbClr val="C0C0C0"/>
                </a:outerShdw>
              </a:effectLst>
              <a:latin typeface="Arial" pitchFamily="34" charset="0"/>
              <a:cs typeface="Arial" pitchFamily="34" charset="0"/>
            </a:endParaRPr>
          </a:p>
        </p:txBody>
      </p:sp>
      <p:grpSp>
        <p:nvGrpSpPr>
          <p:cNvPr id="2" name="Group 4"/>
          <p:cNvGrpSpPr>
            <a:grpSpLocks/>
          </p:cNvGrpSpPr>
          <p:nvPr/>
        </p:nvGrpSpPr>
        <p:grpSpPr bwMode="auto">
          <a:xfrm>
            <a:off x="3889375" y="1841500"/>
            <a:ext cx="885825" cy="1920875"/>
            <a:chOff x="1963" y="1395"/>
            <a:chExt cx="249" cy="1210"/>
          </a:xfrm>
        </p:grpSpPr>
        <p:sp>
          <p:nvSpPr>
            <p:cNvPr id="20512" name="Rectangle 5"/>
            <p:cNvSpPr>
              <a:spLocks noChangeArrowheads="1"/>
            </p:cNvSpPr>
            <p:nvPr/>
          </p:nvSpPr>
          <p:spPr bwMode="auto">
            <a:xfrm>
              <a:off x="1963" y="1395"/>
              <a:ext cx="249" cy="1210"/>
            </a:xfrm>
            <a:prstGeom prst="rect">
              <a:avLst/>
            </a:prstGeom>
            <a:solidFill>
              <a:schemeClr val="accent1"/>
            </a:solidFill>
            <a:ln w="9525">
              <a:solidFill>
                <a:schemeClr val="tx1"/>
              </a:solidFill>
              <a:miter lim="800000"/>
              <a:headEnd/>
              <a:tailEnd/>
            </a:ln>
            <a:effectLst>
              <a:prstShdw prst="shdw13" dist="53882" dir="13500000">
                <a:schemeClr val="bg2">
                  <a:alpha val="50000"/>
                </a:schemeClr>
              </a:prstShdw>
            </a:effectLst>
          </p:spPr>
          <p:txBody>
            <a:bodyPr wrap="none" anchor="ctr"/>
            <a:lstStyle/>
            <a:p>
              <a:endParaRPr lang="he-IL"/>
            </a:p>
          </p:txBody>
        </p:sp>
        <p:grpSp>
          <p:nvGrpSpPr>
            <p:cNvPr id="3" name="Group 6"/>
            <p:cNvGrpSpPr>
              <a:grpSpLocks/>
            </p:cNvGrpSpPr>
            <p:nvPr/>
          </p:nvGrpSpPr>
          <p:grpSpPr bwMode="auto">
            <a:xfrm>
              <a:off x="1996" y="1463"/>
              <a:ext cx="182" cy="181"/>
              <a:chOff x="2952" y="3561"/>
              <a:chExt cx="182" cy="181"/>
            </a:xfrm>
          </p:grpSpPr>
          <p:sp>
            <p:nvSpPr>
              <p:cNvPr id="20534" name="Oval 7"/>
              <p:cNvSpPr>
                <a:spLocks noChangeArrowheads="1"/>
              </p:cNvSpPr>
              <p:nvPr/>
            </p:nvSpPr>
            <p:spPr bwMode="auto">
              <a:xfrm>
                <a:off x="2952" y="3561"/>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grpSp>
            <p:nvGrpSpPr>
              <p:cNvPr id="4" name="Group 8"/>
              <p:cNvGrpSpPr>
                <a:grpSpLocks/>
              </p:cNvGrpSpPr>
              <p:nvPr/>
            </p:nvGrpSpPr>
            <p:grpSpPr bwMode="auto">
              <a:xfrm>
                <a:off x="2976" y="3585"/>
                <a:ext cx="136" cy="136"/>
                <a:chOff x="2381" y="3641"/>
                <a:chExt cx="136" cy="136"/>
              </a:xfrm>
            </p:grpSpPr>
            <p:sp>
              <p:nvSpPr>
                <p:cNvPr id="20536" name="Line 9"/>
                <p:cNvSpPr>
                  <a:spLocks noChangeShapeType="1"/>
                </p:cNvSpPr>
                <p:nvPr/>
              </p:nvSpPr>
              <p:spPr bwMode="auto">
                <a:xfrm>
                  <a:off x="2381" y="3702"/>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sp>
              <p:nvSpPr>
                <p:cNvPr id="20537" name="Line 10"/>
                <p:cNvSpPr>
                  <a:spLocks noChangeShapeType="1"/>
                </p:cNvSpPr>
                <p:nvPr/>
              </p:nvSpPr>
              <p:spPr bwMode="auto">
                <a:xfrm rot="16200000" flipV="1">
                  <a:off x="2378" y="3709"/>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grpSp>
          <p:nvGrpSpPr>
            <p:cNvPr id="5" name="Group 11"/>
            <p:cNvGrpSpPr>
              <a:grpSpLocks/>
            </p:cNvGrpSpPr>
            <p:nvPr/>
          </p:nvGrpSpPr>
          <p:grpSpPr bwMode="auto">
            <a:xfrm>
              <a:off x="1996" y="1704"/>
              <a:ext cx="182" cy="181"/>
              <a:chOff x="2952" y="3561"/>
              <a:chExt cx="182" cy="181"/>
            </a:xfrm>
          </p:grpSpPr>
          <p:sp>
            <p:nvSpPr>
              <p:cNvPr id="20530" name="Oval 12"/>
              <p:cNvSpPr>
                <a:spLocks noChangeArrowheads="1"/>
              </p:cNvSpPr>
              <p:nvPr/>
            </p:nvSpPr>
            <p:spPr bwMode="auto">
              <a:xfrm>
                <a:off x="2952" y="3561"/>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grpSp>
            <p:nvGrpSpPr>
              <p:cNvPr id="6" name="Group 13"/>
              <p:cNvGrpSpPr>
                <a:grpSpLocks/>
              </p:cNvGrpSpPr>
              <p:nvPr/>
            </p:nvGrpSpPr>
            <p:grpSpPr bwMode="auto">
              <a:xfrm>
                <a:off x="2976" y="3585"/>
                <a:ext cx="136" cy="136"/>
                <a:chOff x="2381" y="3641"/>
                <a:chExt cx="136" cy="136"/>
              </a:xfrm>
            </p:grpSpPr>
            <p:sp>
              <p:nvSpPr>
                <p:cNvPr id="20532" name="Line 14"/>
                <p:cNvSpPr>
                  <a:spLocks noChangeShapeType="1"/>
                </p:cNvSpPr>
                <p:nvPr/>
              </p:nvSpPr>
              <p:spPr bwMode="auto">
                <a:xfrm>
                  <a:off x="2381" y="3702"/>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sp>
              <p:nvSpPr>
                <p:cNvPr id="20533" name="Line 15"/>
                <p:cNvSpPr>
                  <a:spLocks noChangeShapeType="1"/>
                </p:cNvSpPr>
                <p:nvPr/>
              </p:nvSpPr>
              <p:spPr bwMode="auto">
                <a:xfrm rot="16200000" flipV="1">
                  <a:off x="2378" y="3709"/>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grpSp>
          <p:nvGrpSpPr>
            <p:cNvPr id="7" name="Group 16"/>
            <p:cNvGrpSpPr>
              <a:grpSpLocks/>
            </p:cNvGrpSpPr>
            <p:nvPr/>
          </p:nvGrpSpPr>
          <p:grpSpPr bwMode="auto">
            <a:xfrm>
              <a:off x="1996" y="1932"/>
              <a:ext cx="182" cy="181"/>
              <a:chOff x="2952" y="3561"/>
              <a:chExt cx="182" cy="181"/>
            </a:xfrm>
          </p:grpSpPr>
          <p:sp>
            <p:nvSpPr>
              <p:cNvPr id="20526" name="Oval 17"/>
              <p:cNvSpPr>
                <a:spLocks noChangeArrowheads="1"/>
              </p:cNvSpPr>
              <p:nvPr/>
            </p:nvSpPr>
            <p:spPr bwMode="auto">
              <a:xfrm>
                <a:off x="2952" y="3561"/>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grpSp>
            <p:nvGrpSpPr>
              <p:cNvPr id="8" name="Group 18"/>
              <p:cNvGrpSpPr>
                <a:grpSpLocks/>
              </p:cNvGrpSpPr>
              <p:nvPr/>
            </p:nvGrpSpPr>
            <p:grpSpPr bwMode="auto">
              <a:xfrm>
                <a:off x="2976" y="3585"/>
                <a:ext cx="136" cy="136"/>
                <a:chOff x="2381" y="3641"/>
                <a:chExt cx="136" cy="136"/>
              </a:xfrm>
            </p:grpSpPr>
            <p:sp>
              <p:nvSpPr>
                <p:cNvPr id="20528" name="Line 19"/>
                <p:cNvSpPr>
                  <a:spLocks noChangeShapeType="1"/>
                </p:cNvSpPr>
                <p:nvPr/>
              </p:nvSpPr>
              <p:spPr bwMode="auto">
                <a:xfrm>
                  <a:off x="2381" y="3702"/>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sp>
              <p:nvSpPr>
                <p:cNvPr id="20529" name="Line 20"/>
                <p:cNvSpPr>
                  <a:spLocks noChangeShapeType="1"/>
                </p:cNvSpPr>
                <p:nvPr/>
              </p:nvSpPr>
              <p:spPr bwMode="auto">
                <a:xfrm rot="16200000" flipV="1">
                  <a:off x="2378" y="3709"/>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grpSp>
          <p:nvGrpSpPr>
            <p:cNvPr id="9" name="Group 21"/>
            <p:cNvGrpSpPr>
              <a:grpSpLocks/>
            </p:cNvGrpSpPr>
            <p:nvPr/>
          </p:nvGrpSpPr>
          <p:grpSpPr bwMode="auto">
            <a:xfrm>
              <a:off x="1996" y="2153"/>
              <a:ext cx="182" cy="181"/>
              <a:chOff x="2952" y="3561"/>
              <a:chExt cx="182" cy="181"/>
            </a:xfrm>
          </p:grpSpPr>
          <p:sp>
            <p:nvSpPr>
              <p:cNvPr id="20522" name="Oval 22"/>
              <p:cNvSpPr>
                <a:spLocks noChangeArrowheads="1"/>
              </p:cNvSpPr>
              <p:nvPr/>
            </p:nvSpPr>
            <p:spPr bwMode="auto">
              <a:xfrm>
                <a:off x="2952" y="3561"/>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grpSp>
            <p:nvGrpSpPr>
              <p:cNvPr id="10" name="Group 23"/>
              <p:cNvGrpSpPr>
                <a:grpSpLocks/>
              </p:cNvGrpSpPr>
              <p:nvPr/>
            </p:nvGrpSpPr>
            <p:grpSpPr bwMode="auto">
              <a:xfrm>
                <a:off x="2976" y="3585"/>
                <a:ext cx="136" cy="136"/>
                <a:chOff x="2381" y="3641"/>
                <a:chExt cx="136" cy="136"/>
              </a:xfrm>
            </p:grpSpPr>
            <p:sp>
              <p:nvSpPr>
                <p:cNvPr id="20524" name="Line 24"/>
                <p:cNvSpPr>
                  <a:spLocks noChangeShapeType="1"/>
                </p:cNvSpPr>
                <p:nvPr/>
              </p:nvSpPr>
              <p:spPr bwMode="auto">
                <a:xfrm>
                  <a:off x="2381" y="3702"/>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sp>
              <p:nvSpPr>
                <p:cNvPr id="20525" name="Line 25"/>
                <p:cNvSpPr>
                  <a:spLocks noChangeShapeType="1"/>
                </p:cNvSpPr>
                <p:nvPr/>
              </p:nvSpPr>
              <p:spPr bwMode="auto">
                <a:xfrm rot="16200000" flipV="1">
                  <a:off x="2378" y="3709"/>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grpSp>
          <p:nvGrpSpPr>
            <p:cNvPr id="11" name="Group 26"/>
            <p:cNvGrpSpPr>
              <a:grpSpLocks/>
            </p:cNvGrpSpPr>
            <p:nvPr/>
          </p:nvGrpSpPr>
          <p:grpSpPr bwMode="auto">
            <a:xfrm>
              <a:off x="1996" y="2374"/>
              <a:ext cx="182" cy="181"/>
              <a:chOff x="2952" y="3561"/>
              <a:chExt cx="182" cy="181"/>
            </a:xfrm>
          </p:grpSpPr>
          <p:sp>
            <p:nvSpPr>
              <p:cNvPr id="20518" name="Oval 27"/>
              <p:cNvSpPr>
                <a:spLocks noChangeArrowheads="1"/>
              </p:cNvSpPr>
              <p:nvPr/>
            </p:nvSpPr>
            <p:spPr bwMode="auto">
              <a:xfrm>
                <a:off x="2952" y="3561"/>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grpSp>
            <p:nvGrpSpPr>
              <p:cNvPr id="12" name="Group 28"/>
              <p:cNvGrpSpPr>
                <a:grpSpLocks/>
              </p:cNvGrpSpPr>
              <p:nvPr/>
            </p:nvGrpSpPr>
            <p:grpSpPr bwMode="auto">
              <a:xfrm>
                <a:off x="2976" y="3585"/>
                <a:ext cx="136" cy="136"/>
                <a:chOff x="2381" y="3641"/>
                <a:chExt cx="136" cy="136"/>
              </a:xfrm>
            </p:grpSpPr>
            <p:sp>
              <p:nvSpPr>
                <p:cNvPr id="20520" name="Line 29"/>
                <p:cNvSpPr>
                  <a:spLocks noChangeShapeType="1"/>
                </p:cNvSpPr>
                <p:nvPr/>
              </p:nvSpPr>
              <p:spPr bwMode="auto">
                <a:xfrm>
                  <a:off x="2381" y="3702"/>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sp>
              <p:nvSpPr>
                <p:cNvPr id="20521" name="Line 30"/>
                <p:cNvSpPr>
                  <a:spLocks noChangeShapeType="1"/>
                </p:cNvSpPr>
                <p:nvPr/>
              </p:nvSpPr>
              <p:spPr bwMode="auto">
                <a:xfrm rot="16200000" flipV="1">
                  <a:off x="2378" y="3709"/>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grpSp>
      <p:grpSp>
        <p:nvGrpSpPr>
          <p:cNvPr id="13" name="Group 31"/>
          <p:cNvGrpSpPr>
            <a:grpSpLocks/>
          </p:cNvGrpSpPr>
          <p:nvPr/>
        </p:nvGrpSpPr>
        <p:grpSpPr bwMode="auto">
          <a:xfrm>
            <a:off x="4716463" y="1843088"/>
            <a:ext cx="863600" cy="1920875"/>
            <a:chOff x="3991" y="1636"/>
            <a:chExt cx="249" cy="1210"/>
          </a:xfrm>
        </p:grpSpPr>
        <p:sp>
          <p:nvSpPr>
            <p:cNvPr id="20496" name="Rectangle 32"/>
            <p:cNvSpPr>
              <a:spLocks noChangeArrowheads="1"/>
            </p:cNvSpPr>
            <p:nvPr/>
          </p:nvSpPr>
          <p:spPr bwMode="auto">
            <a:xfrm>
              <a:off x="3991" y="1636"/>
              <a:ext cx="249" cy="1210"/>
            </a:xfrm>
            <a:prstGeom prst="rect">
              <a:avLst/>
            </a:prstGeom>
            <a:solidFill>
              <a:schemeClr val="accent1"/>
            </a:solidFill>
            <a:ln w="9525">
              <a:solidFill>
                <a:schemeClr val="tx1"/>
              </a:solidFill>
              <a:miter lim="800000"/>
              <a:headEnd/>
              <a:tailEnd/>
            </a:ln>
            <a:effectLst>
              <a:prstShdw prst="shdw13" dist="53882" dir="13500000">
                <a:schemeClr val="bg2">
                  <a:alpha val="50000"/>
                </a:schemeClr>
              </a:prstShdw>
            </a:effectLst>
          </p:spPr>
          <p:txBody>
            <a:bodyPr wrap="none" anchor="ctr"/>
            <a:lstStyle/>
            <a:p>
              <a:endParaRPr lang="he-IL"/>
            </a:p>
          </p:txBody>
        </p:sp>
        <p:grpSp>
          <p:nvGrpSpPr>
            <p:cNvPr id="14" name="Group 33"/>
            <p:cNvGrpSpPr>
              <a:grpSpLocks/>
            </p:cNvGrpSpPr>
            <p:nvPr/>
          </p:nvGrpSpPr>
          <p:grpSpPr bwMode="auto">
            <a:xfrm>
              <a:off x="4024" y="1707"/>
              <a:ext cx="182" cy="181"/>
              <a:chOff x="2981" y="3008"/>
              <a:chExt cx="182" cy="181"/>
            </a:xfrm>
          </p:grpSpPr>
          <p:sp>
            <p:nvSpPr>
              <p:cNvPr id="20510" name="Oval 34"/>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20511" name="Line 35"/>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15" name="Group 36"/>
            <p:cNvGrpSpPr>
              <a:grpSpLocks/>
            </p:cNvGrpSpPr>
            <p:nvPr/>
          </p:nvGrpSpPr>
          <p:grpSpPr bwMode="auto">
            <a:xfrm>
              <a:off x="4025" y="1922"/>
              <a:ext cx="182" cy="181"/>
              <a:chOff x="2981" y="3008"/>
              <a:chExt cx="182" cy="181"/>
            </a:xfrm>
          </p:grpSpPr>
          <p:sp>
            <p:nvSpPr>
              <p:cNvPr id="20508" name="Oval 37"/>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20509" name="Line 38"/>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16" name="Group 39"/>
            <p:cNvGrpSpPr>
              <a:grpSpLocks/>
            </p:cNvGrpSpPr>
            <p:nvPr/>
          </p:nvGrpSpPr>
          <p:grpSpPr bwMode="auto">
            <a:xfrm>
              <a:off x="4024" y="2156"/>
              <a:ext cx="182" cy="181"/>
              <a:chOff x="2981" y="3008"/>
              <a:chExt cx="182" cy="181"/>
            </a:xfrm>
          </p:grpSpPr>
          <p:sp>
            <p:nvSpPr>
              <p:cNvPr id="20506" name="Oval 40"/>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20507" name="Line 41"/>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17" name="Group 42"/>
            <p:cNvGrpSpPr>
              <a:grpSpLocks/>
            </p:cNvGrpSpPr>
            <p:nvPr/>
          </p:nvGrpSpPr>
          <p:grpSpPr bwMode="auto">
            <a:xfrm>
              <a:off x="4025" y="2403"/>
              <a:ext cx="182" cy="181"/>
              <a:chOff x="2981" y="3008"/>
              <a:chExt cx="182" cy="181"/>
            </a:xfrm>
          </p:grpSpPr>
          <p:sp>
            <p:nvSpPr>
              <p:cNvPr id="20504" name="Oval 43"/>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20505" name="Line 44"/>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18" name="Group 45"/>
            <p:cNvGrpSpPr>
              <a:grpSpLocks/>
            </p:cNvGrpSpPr>
            <p:nvPr/>
          </p:nvGrpSpPr>
          <p:grpSpPr bwMode="auto">
            <a:xfrm>
              <a:off x="4025" y="2631"/>
              <a:ext cx="182" cy="181"/>
              <a:chOff x="2981" y="3008"/>
              <a:chExt cx="182" cy="181"/>
            </a:xfrm>
          </p:grpSpPr>
          <p:sp>
            <p:nvSpPr>
              <p:cNvPr id="20502" name="Oval 46"/>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20503" name="Line 47"/>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grpSp>
        <p:nvGrpSpPr>
          <p:cNvPr id="19" name="Group 108"/>
          <p:cNvGrpSpPr>
            <a:grpSpLocks/>
          </p:cNvGrpSpPr>
          <p:nvPr/>
        </p:nvGrpSpPr>
        <p:grpSpPr bwMode="auto">
          <a:xfrm>
            <a:off x="5618163" y="2063750"/>
            <a:ext cx="2397125" cy="3921125"/>
            <a:chOff x="3539" y="1300"/>
            <a:chExt cx="1510" cy="2470"/>
          </a:xfrm>
        </p:grpSpPr>
        <p:sp>
          <p:nvSpPr>
            <p:cNvPr id="20494" name="AutoShape 49"/>
            <p:cNvSpPr>
              <a:spLocks noChangeArrowheads="1"/>
            </p:cNvSpPr>
            <p:nvPr/>
          </p:nvSpPr>
          <p:spPr bwMode="auto">
            <a:xfrm flipH="1">
              <a:off x="3539" y="1300"/>
              <a:ext cx="1302" cy="1486"/>
            </a:xfrm>
            <a:custGeom>
              <a:avLst/>
              <a:gdLst>
                <a:gd name="T0" fmla="*/ 3 w 21600"/>
                <a:gd name="T1" fmla="*/ 0 h 21600"/>
                <a:gd name="T2" fmla="*/ 3 w 21600"/>
                <a:gd name="T3" fmla="*/ 4 h 21600"/>
                <a:gd name="T4" fmla="*/ 1 w 21600"/>
                <a:gd name="T5" fmla="*/ 7 h 21600"/>
                <a:gd name="T6" fmla="*/ 5 w 21600"/>
                <a:gd name="T7" fmla="*/ 2 h 21600"/>
                <a:gd name="T8" fmla="*/ 17694720 60000 65536"/>
                <a:gd name="T9" fmla="*/ 5898240 60000 65536"/>
                <a:gd name="T10" fmla="*/ 5898240 60000 65536"/>
                <a:gd name="T11" fmla="*/ 0 60000 65536"/>
                <a:gd name="T12" fmla="*/ 12426 w 21600"/>
                <a:gd name="T13" fmla="*/ 2907 h 21600"/>
                <a:gd name="T14" fmla="*/ 18232 w 21600"/>
                <a:gd name="T15" fmla="*/ 9245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CCFFCC"/>
            </a:solidFill>
            <a:ln w="9525">
              <a:solidFill>
                <a:schemeClr val="tx1"/>
              </a:solidFill>
              <a:miter lim="800000"/>
              <a:headEnd/>
              <a:tailEnd/>
            </a:ln>
            <a:effectLst>
              <a:prstShdw prst="shdw13" dist="53882" dir="13500000">
                <a:schemeClr val="bg2">
                  <a:alpha val="50000"/>
                </a:schemeClr>
              </a:prstShdw>
            </a:effectLst>
          </p:spPr>
          <p:txBody>
            <a:bodyPr wrap="none" anchor="ctr"/>
            <a:lstStyle/>
            <a:p>
              <a:endParaRPr lang="he-IL"/>
            </a:p>
          </p:txBody>
        </p:sp>
        <p:sp>
          <p:nvSpPr>
            <p:cNvPr id="20495" name="AutoShape 50"/>
            <p:cNvSpPr>
              <a:spLocks noChangeArrowheads="1"/>
            </p:cNvSpPr>
            <p:nvPr/>
          </p:nvSpPr>
          <p:spPr bwMode="auto">
            <a:xfrm rot="16200000" flipV="1">
              <a:off x="3625" y="2347"/>
              <a:ext cx="1361" cy="1486"/>
            </a:xfrm>
            <a:custGeom>
              <a:avLst/>
              <a:gdLst>
                <a:gd name="T0" fmla="*/ 4 w 21600"/>
                <a:gd name="T1" fmla="*/ 0 h 21600"/>
                <a:gd name="T2" fmla="*/ 4 w 21600"/>
                <a:gd name="T3" fmla="*/ 4 h 21600"/>
                <a:gd name="T4" fmla="*/ 1 w 21600"/>
                <a:gd name="T5" fmla="*/ 7 h 21600"/>
                <a:gd name="T6" fmla="*/ 5 w 21600"/>
                <a:gd name="T7" fmla="*/ 2 h 21600"/>
                <a:gd name="T8" fmla="*/ 17694720 60000 65536"/>
                <a:gd name="T9" fmla="*/ 5898240 60000 65536"/>
                <a:gd name="T10" fmla="*/ 5898240 60000 65536"/>
                <a:gd name="T11" fmla="*/ 0 60000 65536"/>
                <a:gd name="T12" fmla="*/ 12427 w 21600"/>
                <a:gd name="T13" fmla="*/ 2907 h 21600"/>
                <a:gd name="T14" fmla="*/ 18220 w 21600"/>
                <a:gd name="T15" fmla="*/ 9245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CCFFCC"/>
            </a:solidFill>
            <a:ln w="9525">
              <a:solidFill>
                <a:schemeClr val="tx1"/>
              </a:solidFill>
              <a:miter lim="800000"/>
              <a:headEnd/>
              <a:tailEnd/>
            </a:ln>
            <a:effectLst>
              <a:prstShdw prst="shdw13" dist="53882" dir="13500000">
                <a:schemeClr val="bg2">
                  <a:alpha val="50000"/>
                </a:schemeClr>
              </a:prstShdw>
            </a:effectLst>
          </p:spPr>
          <p:txBody>
            <a:bodyPr wrap="none" anchor="ctr"/>
            <a:lstStyle/>
            <a:p>
              <a:endParaRPr lang="he-IL"/>
            </a:p>
          </p:txBody>
        </p:sp>
      </p:grpSp>
      <p:grpSp>
        <p:nvGrpSpPr>
          <p:cNvPr id="20" name="Group 51"/>
          <p:cNvGrpSpPr>
            <a:grpSpLocks/>
          </p:cNvGrpSpPr>
          <p:nvPr/>
        </p:nvGrpSpPr>
        <p:grpSpPr bwMode="auto">
          <a:xfrm>
            <a:off x="4076700" y="5546725"/>
            <a:ext cx="288925" cy="287338"/>
            <a:chOff x="2981" y="3008"/>
            <a:chExt cx="182" cy="181"/>
          </a:xfrm>
        </p:grpSpPr>
        <p:sp>
          <p:nvSpPr>
            <p:cNvPr id="20492" name="Oval 52"/>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20493" name="Line 53"/>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sp>
        <p:nvSpPr>
          <p:cNvPr id="20487" name="AutoShape 69"/>
          <p:cNvSpPr>
            <a:spLocks noChangeArrowheads="1"/>
          </p:cNvSpPr>
          <p:nvPr/>
        </p:nvSpPr>
        <p:spPr bwMode="auto">
          <a:xfrm flipH="1">
            <a:off x="3278188" y="5062538"/>
            <a:ext cx="2743200" cy="1350962"/>
          </a:xfrm>
          <a:prstGeom prst="leftArrow">
            <a:avLst>
              <a:gd name="adj1" fmla="val 50000"/>
              <a:gd name="adj2" fmla="val 50764"/>
            </a:avLst>
          </a:prstGeom>
          <a:solidFill>
            <a:srgbClr val="CCFFCC"/>
          </a:solidFill>
          <a:ln w="9525">
            <a:solidFill>
              <a:schemeClr val="tx1"/>
            </a:solidFill>
            <a:miter lim="800000"/>
            <a:headEnd/>
            <a:tailEnd/>
          </a:ln>
          <a:effectLst>
            <a:prstShdw prst="shdw13" dist="53882" dir="13500000">
              <a:schemeClr val="bg2">
                <a:alpha val="50000"/>
              </a:schemeClr>
            </a:prstShdw>
          </a:effectLst>
        </p:spPr>
        <p:txBody>
          <a:bodyPr wrap="none" anchor="ctr"/>
          <a:lstStyle/>
          <a:p>
            <a:endParaRPr lang="he-IL"/>
          </a:p>
        </p:txBody>
      </p:sp>
      <p:grpSp>
        <p:nvGrpSpPr>
          <p:cNvPr id="21" name="Group 107"/>
          <p:cNvGrpSpPr>
            <a:grpSpLocks/>
          </p:cNvGrpSpPr>
          <p:nvPr/>
        </p:nvGrpSpPr>
        <p:grpSpPr bwMode="auto">
          <a:xfrm flipH="1">
            <a:off x="1506538" y="2370138"/>
            <a:ext cx="2489200" cy="3990975"/>
            <a:chOff x="3443" y="1500"/>
            <a:chExt cx="1568" cy="2514"/>
          </a:xfrm>
        </p:grpSpPr>
        <p:sp>
          <p:nvSpPr>
            <p:cNvPr id="20490" name="AutoShape 70"/>
            <p:cNvSpPr>
              <a:spLocks noChangeArrowheads="1"/>
            </p:cNvSpPr>
            <p:nvPr/>
          </p:nvSpPr>
          <p:spPr bwMode="auto">
            <a:xfrm rot="10800000">
              <a:off x="3443" y="2528"/>
              <a:ext cx="1361" cy="1486"/>
            </a:xfrm>
            <a:custGeom>
              <a:avLst/>
              <a:gdLst>
                <a:gd name="T0" fmla="*/ 4 w 21600"/>
                <a:gd name="T1" fmla="*/ 0 h 21600"/>
                <a:gd name="T2" fmla="*/ 4 w 21600"/>
                <a:gd name="T3" fmla="*/ 4 h 21600"/>
                <a:gd name="T4" fmla="*/ 1 w 21600"/>
                <a:gd name="T5" fmla="*/ 7 h 21600"/>
                <a:gd name="T6" fmla="*/ 5 w 21600"/>
                <a:gd name="T7" fmla="*/ 2 h 21600"/>
                <a:gd name="T8" fmla="*/ 17694720 60000 65536"/>
                <a:gd name="T9" fmla="*/ 5898240 60000 65536"/>
                <a:gd name="T10" fmla="*/ 5898240 60000 65536"/>
                <a:gd name="T11" fmla="*/ 0 60000 65536"/>
                <a:gd name="T12" fmla="*/ 12427 w 21600"/>
                <a:gd name="T13" fmla="*/ 2907 h 21600"/>
                <a:gd name="T14" fmla="*/ 18220 w 21600"/>
                <a:gd name="T15" fmla="*/ 9245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CCFFCC"/>
            </a:solidFill>
            <a:ln w="9525">
              <a:solidFill>
                <a:schemeClr val="tx1"/>
              </a:solidFill>
              <a:miter lim="800000"/>
              <a:headEnd/>
              <a:tailEnd/>
            </a:ln>
            <a:effectLst>
              <a:prstShdw prst="shdw13" dist="53882" dir="13500000">
                <a:schemeClr val="bg2">
                  <a:alpha val="50000"/>
                </a:schemeClr>
              </a:prstShdw>
            </a:effectLst>
          </p:spPr>
          <p:txBody>
            <a:bodyPr wrap="none" anchor="ctr"/>
            <a:lstStyle/>
            <a:p>
              <a:endParaRPr lang="he-IL"/>
            </a:p>
          </p:txBody>
        </p:sp>
        <p:sp>
          <p:nvSpPr>
            <p:cNvPr id="20491" name="AutoShape 71"/>
            <p:cNvSpPr>
              <a:spLocks noChangeArrowheads="1"/>
            </p:cNvSpPr>
            <p:nvPr/>
          </p:nvSpPr>
          <p:spPr bwMode="auto">
            <a:xfrm rot="5400000">
              <a:off x="3587" y="1438"/>
              <a:ext cx="1361" cy="1486"/>
            </a:xfrm>
            <a:custGeom>
              <a:avLst/>
              <a:gdLst>
                <a:gd name="T0" fmla="*/ 4 w 21600"/>
                <a:gd name="T1" fmla="*/ 0 h 21600"/>
                <a:gd name="T2" fmla="*/ 4 w 21600"/>
                <a:gd name="T3" fmla="*/ 4 h 21600"/>
                <a:gd name="T4" fmla="*/ 1 w 21600"/>
                <a:gd name="T5" fmla="*/ 7 h 21600"/>
                <a:gd name="T6" fmla="*/ 5 w 21600"/>
                <a:gd name="T7" fmla="*/ 2 h 21600"/>
                <a:gd name="T8" fmla="*/ 17694720 60000 65536"/>
                <a:gd name="T9" fmla="*/ 5898240 60000 65536"/>
                <a:gd name="T10" fmla="*/ 5898240 60000 65536"/>
                <a:gd name="T11" fmla="*/ 0 60000 65536"/>
                <a:gd name="T12" fmla="*/ 12427 w 21600"/>
                <a:gd name="T13" fmla="*/ 2907 h 21600"/>
                <a:gd name="T14" fmla="*/ 18220 w 21600"/>
                <a:gd name="T15" fmla="*/ 9245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CCFFCC"/>
            </a:solidFill>
            <a:ln w="9525">
              <a:solidFill>
                <a:schemeClr val="tx1"/>
              </a:solidFill>
              <a:miter lim="800000"/>
              <a:headEnd/>
              <a:tailEnd/>
            </a:ln>
            <a:effectLst>
              <a:prstShdw prst="shdw13" dist="53882" dir="13500000">
                <a:schemeClr val="bg2">
                  <a:alpha val="50000"/>
                </a:schemeClr>
              </a:prstShdw>
            </a:effectLst>
          </p:spPr>
          <p:txBody>
            <a:bodyPr wrap="none" anchor="ctr"/>
            <a:lstStyle/>
            <a:p>
              <a:endParaRPr lang="he-IL"/>
            </a:p>
          </p:txBody>
        </p:sp>
      </p:grpSp>
      <p:cxnSp>
        <p:nvCxnSpPr>
          <p:cNvPr id="60" name="מחבר ישר 59"/>
          <p:cNvCxnSpPr/>
          <p:nvPr/>
        </p:nvCxnSpPr>
        <p:spPr>
          <a:xfrm rot="5400000">
            <a:off x="3592513" y="2794000"/>
            <a:ext cx="2176462" cy="142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p:cNvSpPr>
          <p:nvPr>
            <p:ph type="title"/>
          </p:nvPr>
        </p:nvSpPr>
        <p:spPr bwMode="auto"/>
        <p:txBody>
          <a:bodyPr>
            <a:normAutofit fontScale="90000"/>
            <a:scene3d>
              <a:camera prst="orthographicFront"/>
              <a:lightRig rig="soft" dir="t"/>
            </a:scene3d>
            <a:sp3d prstMaterial="softEdge">
              <a:bevelT w="25400" h="25400"/>
            </a:sp3d>
          </a:bodyPr>
          <a:lstStyle/>
          <a:p>
            <a:pPr>
              <a:defRPr/>
            </a:pPr>
            <a:br>
              <a:rPr lang="en-US" sz="3700">
                <a:solidFill>
                  <a:srgbClr val="FF0000"/>
                </a:solidFill>
                <a:effectLst>
                  <a:outerShdw blurRad="38100" dist="38100" dir="2700000" algn="tl">
                    <a:srgbClr val="C0C0C0"/>
                  </a:outerShdw>
                </a:effectLst>
                <a:cs typeface="Arial" pitchFamily="34" charset="0"/>
              </a:rPr>
            </a:br>
            <a:endParaRPr lang="en-US" sz="3700">
              <a:solidFill>
                <a:srgbClr val="FF0000"/>
              </a:solidFill>
              <a:effectLst>
                <a:outerShdw blurRad="38100" dist="38100" dir="2700000" algn="tl">
                  <a:srgbClr val="C0C0C0"/>
                </a:outerShdw>
              </a:effectLst>
              <a:cs typeface="Arial" pitchFamily="34" charset="0"/>
            </a:endParaRPr>
          </a:p>
        </p:txBody>
      </p:sp>
      <p:sp>
        <p:nvSpPr>
          <p:cNvPr id="62467" name="Rectangle 3"/>
          <p:cNvSpPr>
            <a:spLocks noGrp="1"/>
          </p:cNvSpPr>
          <p:nvPr>
            <p:ph type="body" idx="1"/>
          </p:nvPr>
        </p:nvSpPr>
        <p:spPr>
          <a:xfrm>
            <a:off x="457200" y="1458913"/>
            <a:ext cx="8229600" cy="3249612"/>
          </a:xfrm>
        </p:spPr>
        <p:txBody>
          <a:bodyPr/>
          <a:lstStyle/>
          <a:p>
            <a:pPr>
              <a:defRPr/>
            </a:pPr>
            <a:r>
              <a:rPr lang="he-IL" b="1" dirty="0">
                <a:solidFill>
                  <a:srgbClr val="CC0000"/>
                </a:solidFill>
                <a:effectLst>
                  <a:outerShdw blurRad="38100" dist="38100" dir="2700000" algn="tl">
                    <a:srgbClr val="C0C0C0"/>
                  </a:outerShdw>
                </a:effectLst>
                <a:latin typeface="Arial" pitchFamily="34" charset="0"/>
                <a:cs typeface="Arial" pitchFamily="34" charset="0"/>
              </a:rPr>
              <a:t>מייד</a:t>
            </a:r>
            <a:r>
              <a:rPr lang="he-IL" dirty="0">
                <a:latin typeface="Arial" pitchFamily="34" charset="0"/>
                <a:cs typeface="Arial" pitchFamily="34" charset="0"/>
              </a:rPr>
              <a:t> </a:t>
            </a:r>
            <a:r>
              <a:rPr lang="he-IL" dirty="0">
                <a:effectLst>
                  <a:outerShdw blurRad="38100" dist="38100" dir="2700000" algn="tl">
                    <a:srgbClr val="C0C0C0"/>
                  </a:outerShdw>
                </a:effectLst>
                <a:latin typeface="Arial" pitchFamily="34" charset="0"/>
                <a:cs typeface="Arial" pitchFamily="34" charset="0"/>
              </a:rPr>
              <a:t>עם סגירת המעגל, מתחיל לזרום זרם</a:t>
            </a:r>
          </a:p>
          <a:p>
            <a:pPr>
              <a:defRPr/>
            </a:pPr>
            <a:r>
              <a:rPr lang="he-IL" dirty="0">
                <a:effectLst>
                  <a:outerShdw blurRad="38100" dist="38100" dir="2700000" algn="tl">
                    <a:srgbClr val="C0C0C0"/>
                  </a:outerShdw>
                </a:effectLst>
                <a:latin typeface="Arial" pitchFamily="34" charset="0"/>
                <a:cs typeface="Arial" pitchFamily="34" charset="0"/>
              </a:rPr>
              <a:t>על כל אלקטרון מהמוליך, הנכנס לתוך הסוללה, יוצא אלקטרון אחר מחוץ לסוללה</a:t>
            </a:r>
          </a:p>
          <a:p>
            <a:pPr>
              <a:defRPr/>
            </a:pPr>
            <a:r>
              <a:rPr lang="he-IL" dirty="0">
                <a:latin typeface="Arial" pitchFamily="34" charset="0"/>
                <a:cs typeface="Arial" pitchFamily="34" charset="0"/>
              </a:rPr>
              <a:t>המטענים המשתתפים בזרם, מקורם </a:t>
            </a:r>
            <a:r>
              <a:rPr lang="he-IL" b="1" dirty="0">
                <a:solidFill>
                  <a:srgbClr val="CC0000"/>
                </a:solidFill>
                <a:effectLst>
                  <a:outerShdw blurRad="38100" dist="38100" dir="2700000" algn="tl">
                    <a:srgbClr val="C0C0C0"/>
                  </a:outerShdw>
                </a:effectLst>
                <a:latin typeface="Arial" pitchFamily="34" charset="0"/>
                <a:cs typeface="Arial" pitchFamily="34" charset="0"/>
              </a:rPr>
              <a:t>בכל</a:t>
            </a:r>
            <a:r>
              <a:rPr lang="he-IL" b="1" dirty="0">
                <a:solidFill>
                  <a:srgbClr val="045CBC"/>
                </a:solidFill>
                <a:effectLst>
                  <a:outerShdw blurRad="38100" dist="38100" dir="2700000" algn="tl">
                    <a:srgbClr val="C0C0C0"/>
                  </a:outerShdw>
                </a:effectLst>
                <a:latin typeface="Arial" pitchFamily="34" charset="0"/>
                <a:cs typeface="Arial" pitchFamily="34" charset="0"/>
              </a:rPr>
              <a:t> </a:t>
            </a:r>
            <a:r>
              <a:rPr lang="he-IL" dirty="0">
                <a:latin typeface="Arial" pitchFamily="34" charset="0"/>
                <a:cs typeface="Arial" pitchFamily="34" charset="0"/>
              </a:rPr>
              <a:t>חלקי המעגל ולא רק </a:t>
            </a:r>
            <a:r>
              <a:rPr lang="he-IL" dirty="0">
                <a:effectLst>
                  <a:outerShdw blurRad="38100" dist="38100" dir="2700000" algn="tl">
                    <a:srgbClr val="C0C0C0"/>
                  </a:outerShdw>
                </a:effectLst>
                <a:latin typeface="Arial" pitchFamily="34" charset="0"/>
                <a:cs typeface="Arial" pitchFamily="34" charset="0"/>
              </a:rPr>
              <a:t>בסוללה</a:t>
            </a:r>
          </a:p>
          <a:p>
            <a:pPr>
              <a:defRPr/>
            </a:pPr>
            <a:r>
              <a:rPr lang="he-IL" dirty="0">
                <a:effectLst>
                  <a:outerShdw blurRad="38100" dist="38100" dir="2700000" algn="tl">
                    <a:srgbClr val="C0C0C0"/>
                  </a:outerShdw>
                </a:effectLst>
                <a:latin typeface="Arial" pitchFamily="34" charset="0"/>
                <a:cs typeface="Arial" pitchFamily="34" charset="0"/>
              </a:rPr>
              <a:t>בכל רגע נתון עוצמת הזרם הנכנס לנקודה במעגל </a:t>
            </a:r>
            <a:r>
              <a:rPr lang="he-IL" b="1" dirty="0">
                <a:solidFill>
                  <a:srgbClr val="CC0000"/>
                </a:solidFill>
                <a:effectLst>
                  <a:outerShdw blurRad="38100" dist="38100" dir="2700000" algn="tl">
                    <a:srgbClr val="C0C0C0"/>
                  </a:outerShdw>
                </a:effectLst>
                <a:latin typeface="Arial" pitchFamily="34" charset="0"/>
                <a:cs typeface="Arial" pitchFamily="34" charset="0"/>
              </a:rPr>
              <a:t>שווה</a:t>
            </a:r>
            <a:r>
              <a:rPr lang="he-IL" dirty="0">
                <a:effectLst>
                  <a:outerShdw blurRad="38100" dist="38100" dir="2700000" algn="tl">
                    <a:srgbClr val="C0C0C0"/>
                  </a:outerShdw>
                </a:effectLst>
                <a:latin typeface="Arial" pitchFamily="34" charset="0"/>
                <a:cs typeface="Arial" pitchFamily="34" charset="0"/>
              </a:rPr>
              <a:t> לעוצמת הזרם היוצא מאותה נקודה</a:t>
            </a:r>
            <a:endParaRPr lang="en-US" dirty="0">
              <a:effectLst>
                <a:outerShdw blurRad="38100" dist="38100" dir="2700000" algn="tl">
                  <a:srgbClr val="C0C0C0"/>
                </a:outerShdw>
              </a:effectLst>
              <a:latin typeface="Arial" pitchFamily="34" charset="0"/>
              <a:cs typeface="Arial" pitchFamily="34" charset="0"/>
            </a:endParaRPr>
          </a:p>
        </p:txBody>
      </p:sp>
      <p:sp>
        <p:nvSpPr>
          <p:cNvPr id="3" name="Text Box 4"/>
          <p:cNvSpPr txBox="1">
            <a:spLocks noChangeArrowheads="1"/>
          </p:cNvSpPr>
          <p:nvPr/>
        </p:nvSpPr>
        <p:spPr bwMode="auto">
          <a:xfrm>
            <a:off x="1187450" y="260350"/>
            <a:ext cx="6697663" cy="615950"/>
          </a:xfrm>
          <a:prstGeom prst="rect">
            <a:avLst/>
          </a:prstGeom>
          <a:noFill/>
          <a:ln w="9525" algn="ctr">
            <a:noFill/>
            <a:miter lim="800000"/>
            <a:headEnd/>
            <a:tailEnd/>
          </a:ln>
          <a:effectLst/>
        </p:spPr>
        <p:txBody>
          <a:bodyPr anchor="ctr"/>
          <a:lstStyle/>
          <a:p>
            <a:pPr algn="ctr" eaLnBrk="1" hangingPunct="1">
              <a:defRPr/>
            </a:pPr>
            <a:r>
              <a:rPr lang="he-IL" sz="3600" b="1">
                <a:solidFill>
                  <a:srgbClr val="FF0000"/>
                </a:solidFill>
                <a:effectLst>
                  <a:outerShdw blurRad="38100" dist="38100" dir="2700000" algn="tl">
                    <a:srgbClr val="C0C0C0"/>
                  </a:outerShdw>
                </a:effectLst>
              </a:rPr>
              <a:t>חשוב מאוד להבין כי:</a:t>
            </a:r>
            <a:endParaRPr lang="en-US" sz="3600" b="1">
              <a:solidFill>
                <a:srgbClr val="FF0000"/>
              </a:solidFill>
              <a:effectLst>
                <a:outerShdw blurRad="38100" dist="38100" dir="2700000" algn="tl">
                  <a:srgbClr val="C0C0C0"/>
                </a:outerShdw>
              </a:effectLst>
            </a:endParaRPr>
          </a:p>
        </p:txBody>
      </p:sp>
      <p:pic>
        <p:nvPicPr>
          <p:cNvPr id="21509" name="Picture 9" descr="exclamation1.gif"/>
          <p:cNvPicPr>
            <a:picLocks noChangeAspect="1"/>
          </p:cNvPicPr>
          <p:nvPr/>
        </p:nvPicPr>
        <p:blipFill>
          <a:blip r:embed="rId3" cstate="print"/>
          <a:srcRect/>
          <a:stretch>
            <a:fillRect/>
          </a:stretch>
        </p:blipFill>
        <p:spPr bwMode="auto">
          <a:xfrm rot="1030728">
            <a:off x="3109913" y="4540250"/>
            <a:ext cx="1223962" cy="2052638"/>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p:cNvSpPr>
          <p:nvPr>
            <p:ph type="title"/>
          </p:nvPr>
        </p:nvSpPr>
        <p:spPr bwMode="auto">
          <a:xfrm>
            <a:off x="2816225" y="177800"/>
            <a:ext cx="5938838" cy="631825"/>
          </a:xfrm>
          <a:noFill/>
        </p:spPr>
        <p:txBody>
          <a:bodyPr/>
          <a:lstStyle/>
          <a:p>
            <a:r>
              <a:rPr lang="he-IL" sz="3300">
                <a:effectLst/>
                <a:cs typeface="David" pitchFamily="34" charset="-79"/>
              </a:rPr>
              <a:t>עקרון הפעולה של סוללה "רגילה"</a:t>
            </a:r>
            <a:endParaRPr lang="en-US" sz="3300">
              <a:effectLst/>
              <a:cs typeface="David" pitchFamily="34" charset="-79"/>
            </a:endParaRPr>
          </a:p>
        </p:txBody>
      </p:sp>
      <p:grpSp>
        <p:nvGrpSpPr>
          <p:cNvPr id="2" name="Group 160"/>
          <p:cNvGrpSpPr>
            <a:grpSpLocks/>
          </p:cNvGrpSpPr>
          <p:nvPr/>
        </p:nvGrpSpPr>
        <p:grpSpPr bwMode="auto">
          <a:xfrm>
            <a:off x="622300" y="1276350"/>
            <a:ext cx="6699250" cy="3322638"/>
            <a:chOff x="392" y="804"/>
            <a:chExt cx="4220" cy="2093"/>
          </a:xfrm>
        </p:grpSpPr>
        <p:sp>
          <p:nvSpPr>
            <p:cNvPr id="22612" name="Rectangle 5"/>
            <p:cNvSpPr>
              <a:spLocks noChangeArrowheads="1"/>
            </p:cNvSpPr>
            <p:nvPr/>
          </p:nvSpPr>
          <p:spPr bwMode="auto">
            <a:xfrm>
              <a:off x="392" y="1400"/>
              <a:ext cx="4220" cy="1497"/>
            </a:xfrm>
            <a:prstGeom prst="rect">
              <a:avLst/>
            </a:prstGeom>
            <a:solidFill>
              <a:srgbClr val="CCFFCC"/>
            </a:solidFill>
            <a:ln w="9525">
              <a:solidFill>
                <a:schemeClr val="tx1"/>
              </a:solidFill>
              <a:miter lim="800000"/>
              <a:headEnd/>
              <a:tailEnd/>
            </a:ln>
            <a:effectLst>
              <a:prstShdw prst="shdw13" dist="53882" dir="13500000">
                <a:schemeClr val="bg2">
                  <a:alpha val="50000"/>
                </a:schemeClr>
              </a:prstShdw>
            </a:effectLst>
          </p:spPr>
          <p:txBody>
            <a:bodyPr wrap="none" anchor="ctr"/>
            <a:lstStyle/>
            <a:p>
              <a:endParaRPr lang="he-IL"/>
            </a:p>
          </p:txBody>
        </p:sp>
        <p:sp>
          <p:nvSpPr>
            <p:cNvPr id="22613" name="AutoShape 6"/>
            <p:cNvSpPr>
              <a:spLocks noChangeArrowheads="1"/>
            </p:cNvSpPr>
            <p:nvPr/>
          </p:nvSpPr>
          <p:spPr bwMode="auto">
            <a:xfrm>
              <a:off x="516" y="804"/>
              <a:ext cx="539" cy="1644"/>
            </a:xfrm>
            <a:prstGeom prst="can">
              <a:avLst>
                <a:gd name="adj" fmla="val 38606"/>
              </a:avLst>
            </a:prstGeom>
            <a:solidFill>
              <a:schemeClr val="accent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22614" name="AutoShape 7"/>
            <p:cNvSpPr>
              <a:spLocks noChangeArrowheads="1"/>
            </p:cNvSpPr>
            <p:nvPr/>
          </p:nvSpPr>
          <p:spPr bwMode="auto">
            <a:xfrm>
              <a:off x="3964" y="837"/>
              <a:ext cx="539" cy="1644"/>
            </a:xfrm>
            <a:prstGeom prst="can">
              <a:avLst>
                <a:gd name="adj" fmla="val 38606"/>
              </a:avLst>
            </a:prstGeom>
            <a:solidFill>
              <a:srgbClr val="FFFF00"/>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grpSp>
      <p:grpSp>
        <p:nvGrpSpPr>
          <p:cNvPr id="3" name="Group 163"/>
          <p:cNvGrpSpPr>
            <a:grpSpLocks/>
          </p:cNvGrpSpPr>
          <p:nvPr/>
        </p:nvGrpSpPr>
        <p:grpSpPr bwMode="auto">
          <a:xfrm>
            <a:off x="982663" y="1008063"/>
            <a:ext cx="5976937" cy="452437"/>
            <a:chOff x="619" y="635"/>
            <a:chExt cx="3765" cy="285"/>
          </a:xfrm>
        </p:grpSpPr>
        <p:grpSp>
          <p:nvGrpSpPr>
            <p:cNvPr id="4" name="Group 66"/>
            <p:cNvGrpSpPr>
              <a:grpSpLocks/>
            </p:cNvGrpSpPr>
            <p:nvPr/>
          </p:nvGrpSpPr>
          <p:grpSpPr bwMode="auto">
            <a:xfrm>
              <a:off x="4044" y="636"/>
              <a:ext cx="340" cy="284"/>
              <a:chOff x="4224" y="932"/>
              <a:chExt cx="340" cy="284"/>
            </a:xfrm>
          </p:grpSpPr>
          <p:sp>
            <p:nvSpPr>
              <p:cNvPr id="22608" name="Oval 26"/>
              <p:cNvSpPr>
                <a:spLocks noChangeArrowheads="1"/>
              </p:cNvSpPr>
              <p:nvPr/>
            </p:nvSpPr>
            <p:spPr bwMode="auto">
              <a:xfrm>
                <a:off x="4224" y="932"/>
                <a:ext cx="340" cy="284"/>
              </a:xfrm>
              <a:prstGeom prst="ellipse">
                <a:avLst/>
              </a:prstGeom>
              <a:solidFill>
                <a:srgbClr val="99CCFF"/>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grpSp>
            <p:nvGrpSpPr>
              <p:cNvPr id="5" name="Group 27"/>
              <p:cNvGrpSpPr>
                <a:grpSpLocks/>
              </p:cNvGrpSpPr>
              <p:nvPr/>
            </p:nvGrpSpPr>
            <p:grpSpPr bwMode="auto">
              <a:xfrm>
                <a:off x="4269" y="970"/>
                <a:ext cx="254" cy="213"/>
                <a:chOff x="2381" y="3641"/>
                <a:chExt cx="136" cy="136"/>
              </a:xfrm>
            </p:grpSpPr>
            <p:sp>
              <p:nvSpPr>
                <p:cNvPr id="22610" name="Line 28"/>
                <p:cNvSpPr>
                  <a:spLocks noChangeShapeType="1"/>
                </p:cNvSpPr>
                <p:nvPr/>
              </p:nvSpPr>
              <p:spPr bwMode="auto">
                <a:xfrm>
                  <a:off x="2381" y="3702"/>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sp>
              <p:nvSpPr>
                <p:cNvPr id="22611" name="Line 29"/>
                <p:cNvSpPr>
                  <a:spLocks noChangeShapeType="1"/>
                </p:cNvSpPr>
                <p:nvPr/>
              </p:nvSpPr>
              <p:spPr bwMode="auto">
                <a:xfrm rot="16200000" flipV="1">
                  <a:off x="2378" y="3709"/>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grpSp>
          <p:nvGrpSpPr>
            <p:cNvPr id="6" name="Group 65"/>
            <p:cNvGrpSpPr>
              <a:grpSpLocks/>
            </p:cNvGrpSpPr>
            <p:nvPr/>
          </p:nvGrpSpPr>
          <p:grpSpPr bwMode="auto">
            <a:xfrm>
              <a:off x="619" y="635"/>
              <a:ext cx="340" cy="284"/>
              <a:chOff x="1680" y="771"/>
              <a:chExt cx="340" cy="284"/>
            </a:xfrm>
          </p:grpSpPr>
          <p:sp>
            <p:nvSpPr>
              <p:cNvPr id="22606" name="Oval 26"/>
              <p:cNvSpPr>
                <a:spLocks noChangeArrowheads="1"/>
              </p:cNvSpPr>
              <p:nvPr/>
            </p:nvSpPr>
            <p:spPr bwMode="auto">
              <a:xfrm>
                <a:off x="1680" y="771"/>
                <a:ext cx="340" cy="284"/>
              </a:xfrm>
              <a:prstGeom prst="ellipse">
                <a:avLst/>
              </a:prstGeom>
              <a:solidFill>
                <a:srgbClr val="FF3300"/>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22607" name="Line 57"/>
              <p:cNvSpPr>
                <a:spLocks noChangeShapeType="1"/>
              </p:cNvSpPr>
              <p:nvPr/>
            </p:nvSpPr>
            <p:spPr bwMode="auto">
              <a:xfrm>
                <a:off x="1735" y="908"/>
                <a:ext cx="230"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sp>
        <p:nvSpPr>
          <p:cNvPr id="22533" name="Text Box 113"/>
          <p:cNvSpPr txBox="1">
            <a:spLocks noChangeArrowheads="1"/>
          </p:cNvSpPr>
          <p:nvPr/>
        </p:nvSpPr>
        <p:spPr bwMode="auto">
          <a:xfrm>
            <a:off x="5346700" y="5035550"/>
            <a:ext cx="184150" cy="366713"/>
          </a:xfrm>
          <a:prstGeom prst="rect">
            <a:avLst/>
          </a:prstGeom>
          <a:noFill/>
          <a:ln w="9525">
            <a:noFill/>
            <a:miter lim="800000"/>
            <a:headEnd/>
            <a:tailEnd/>
          </a:ln>
          <a:effectLst>
            <a:prstShdw prst="shdw13" dist="53882" dir="13500000">
              <a:schemeClr val="bg2">
                <a:alpha val="50000"/>
              </a:schemeClr>
            </a:prstShdw>
          </a:effectLst>
        </p:spPr>
        <p:txBody>
          <a:bodyPr wrap="none">
            <a:spAutoFit/>
          </a:bodyPr>
          <a:lstStyle/>
          <a:p>
            <a:endParaRPr lang="en-US"/>
          </a:p>
        </p:txBody>
      </p:sp>
      <p:grpSp>
        <p:nvGrpSpPr>
          <p:cNvPr id="7" name="Group 153"/>
          <p:cNvGrpSpPr>
            <a:grpSpLocks/>
          </p:cNvGrpSpPr>
          <p:nvPr/>
        </p:nvGrpSpPr>
        <p:grpSpPr bwMode="auto">
          <a:xfrm>
            <a:off x="1081088" y="2646363"/>
            <a:ext cx="1700212" cy="1519237"/>
            <a:chOff x="831" y="1667"/>
            <a:chExt cx="1071" cy="957"/>
          </a:xfrm>
        </p:grpSpPr>
        <p:sp>
          <p:nvSpPr>
            <p:cNvPr id="22581" name="AutoShape 25"/>
            <p:cNvSpPr>
              <a:spLocks noChangeArrowheads="1"/>
            </p:cNvSpPr>
            <p:nvPr/>
          </p:nvSpPr>
          <p:spPr bwMode="auto">
            <a:xfrm rot="17724432" flipH="1">
              <a:off x="1130" y="1631"/>
              <a:ext cx="255" cy="854"/>
            </a:xfrm>
            <a:prstGeom prst="curvedLeftArrow">
              <a:avLst>
                <a:gd name="adj1" fmla="val 66980"/>
                <a:gd name="adj2" fmla="val 133961"/>
                <a:gd name="adj3" fmla="val 33333"/>
              </a:avLst>
            </a:prstGeom>
            <a:solidFill>
              <a:srgbClr val="00FFFF"/>
            </a:solidFill>
            <a:ln w="9525">
              <a:solidFill>
                <a:schemeClr val="tx1"/>
              </a:solidFill>
              <a:miter lim="800000"/>
              <a:headEnd/>
              <a:tailEnd/>
            </a:ln>
            <a:effectLst>
              <a:prstShdw prst="shdw13" dist="53882" dir="13500000">
                <a:schemeClr val="bg2">
                  <a:alpha val="50000"/>
                </a:schemeClr>
              </a:prstShdw>
            </a:effectLst>
          </p:spPr>
          <p:txBody>
            <a:bodyPr wrap="none" anchor="ctr"/>
            <a:lstStyle/>
            <a:p>
              <a:endParaRPr lang="he-IL"/>
            </a:p>
          </p:txBody>
        </p:sp>
        <p:grpSp>
          <p:nvGrpSpPr>
            <p:cNvPr id="8" name="Group 90"/>
            <p:cNvGrpSpPr>
              <a:grpSpLocks/>
            </p:cNvGrpSpPr>
            <p:nvPr/>
          </p:nvGrpSpPr>
          <p:grpSpPr bwMode="auto">
            <a:xfrm>
              <a:off x="1520" y="1667"/>
              <a:ext cx="382" cy="341"/>
              <a:chOff x="3521" y="3663"/>
              <a:chExt cx="382" cy="341"/>
            </a:xfrm>
          </p:grpSpPr>
          <p:sp>
            <p:nvSpPr>
              <p:cNvPr id="22594" name="Oval 26"/>
              <p:cNvSpPr>
                <a:spLocks noChangeArrowheads="1"/>
              </p:cNvSpPr>
              <p:nvPr/>
            </p:nvSpPr>
            <p:spPr bwMode="auto">
              <a:xfrm>
                <a:off x="3521" y="3754"/>
                <a:ext cx="182" cy="181"/>
              </a:xfrm>
              <a:prstGeom prst="ellipse">
                <a:avLst/>
              </a:prstGeom>
              <a:solidFill>
                <a:srgbClr val="FF00FF"/>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22595" name="Oval 36"/>
              <p:cNvSpPr>
                <a:spLocks noChangeArrowheads="1"/>
              </p:cNvSpPr>
              <p:nvPr/>
            </p:nvSpPr>
            <p:spPr bwMode="auto">
              <a:xfrm>
                <a:off x="3721" y="3715"/>
                <a:ext cx="182" cy="181"/>
              </a:xfrm>
              <a:prstGeom prst="ellipse">
                <a:avLst/>
              </a:prstGeom>
              <a:solidFill>
                <a:srgbClr val="FF00FF"/>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22596" name="Oval 41"/>
              <p:cNvSpPr>
                <a:spLocks noChangeArrowheads="1"/>
              </p:cNvSpPr>
              <p:nvPr/>
            </p:nvSpPr>
            <p:spPr bwMode="auto">
              <a:xfrm>
                <a:off x="3600" y="3663"/>
                <a:ext cx="182" cy="181"/>
              </a:xfrm>
              <a:prstGeom prst="ellipse">
                <a:avLst/>
              </a:prstGeom>
              <a:solidFill>
                <a:srgbClr val="33CCCC"/>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22597" name="Oval 26"/>
              <p:cNvSpPr>
                <a:spLocks noChangeArrowheads="1"/>
              </p:cNvSpPr>
              <p:nvPr/>
            </p:nvSpPr>
            <p:spPr bwMode="auto">
              <a:xfrm>
                <a:off x="3645" y="3823"/>
                <a:ext cx="182" cy="181"/>
              </a:xfrm>
              <a:prstGeom prst="ellipse">
                <a:avLst/>
              </a:prstGeom>
              <a:solidFill>
                <a:srgbClr val="33CCCC"/>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grpSp>
            <p:nvGrpSpPr>
              <p:cNvPr id="9" name="Group 27"/>
              <p:cNvGrpSpPr>
                <a:grpSpLocks/>
              </p:cNvGrpSpPr>
              <p:nvPr/>
            </p:nvGrpSpPr>
            <p:grpSpPr bwMode="auto">
              <a:xfrm>
                <a:off x="3640" y="3714"/>
                <a:ext cx="104" cy="90"/>
                <a:chOff x="2381" y="3641"/>
                <a:chExt cx="136" cy="136"/>
              </a:xfrm>
            </p:grpSpPr>
            <p:sp>
              <p:nvSpPr>
                <p:cNvPr id="22602" name="Line 28"/>
                <p:cNvSpPr>
                  <a:spLocks noChangeShapeType="1"/>
                </p:cNvSpPr>
                <p:nvPr/>
              </p:nvSpPr>
              <p:spPr bwMode="auto">
                <a:xfrm>
                  <a:off x="2381" y="3702"/>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sp>
              <p:nvSpPr>
                <p:cNvPr id="22603" name="Line 29"/>
                <p:cNvSpPr>
                  <a:spLocks noChangeShapeType="1"/>
                </p:cNvSpPr>
                <p:nvPr/>
              </p:nvSpPr>
              <p:spPr bwMode="auto">
                <a:xfrm rot="16200000" flipV="1">
                  <a:off x="2378" y="3709"/>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10" name="Group 27"/>
              <p:cNvGrpSpPr>
                <a:grpSpLocks/>
              </p:cNvGrpSpPr>
              <p:nvPr/>
            </p:nvGrpSpPr>
            <p:grpSpPr bwMode="auto">
              <a:xfrm>
                <a:off x="3686" y="3870"/>
                <a:ext cx="104" cy="90"/>
                <a:chOff x="2381" y="3641"/>
                <a:chExt cx="136" cy="136"/>
              </a:xfrm>
            </p:grpSpPr>
            <p:sp>
              <p:nvSpPr>
                <p:cNvPr id="22600" name="Line 28"/>
                <p:cNvSpPr>
                  <a:spLocks noChangeShapeType="1"/>
                </p:cNvSpPr>
                <p:nvPr/>
              </p:nvSpPr>
              <p:spPr bwMode="auto">
                <a:xfrm>
                  <a:off x="2381" y="3702"/>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sp>
              <p:nvSpPr>
                <p:cNvPr id="22601" name="Line 29"/>
                <p:cNvSpPr>
                  <a:spLocks noChangeShapeType="1"/>
                </p:cNvSpPr>
                <p:nvPr/>
              </p:nvSpPr>
              <p:spPr bwMode="auto">
                <a:xfrm rot="16200000" flipV="1">
                  <a:off x="2378" y="3709"/>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grpSp>
          <p:nvGrpSpPr>
            <p:cNvPr id="11" name="Group 102"/>
            <p:cNvGrpSpPr>
              <a:grpSpLocks/>
            </p:cNvGrpSpPr>
            <p:nvPr/>
          </p:nvGrpSpPr>
          <p:grpSpPr bwMode="auto">
            <a:xfrm>
              <a:off x="1439" y="2283"/>
              <a:ext cx="382" cy="341"/>
              <a:chOff x="3521" y="3663"/>
              <a:chExt cx="382" cy="341"/>
            </a:xfrm>
          </p:grpSpPr>
          <p:sp>
            <p:nvSpPr>
              <p:cNvPr id="22584" name="Oval 26"/>
              <p:cNvSpPr>
                <a:spLocks noChangeArrowheads="1"/>
              </p:cNvSpPr>
              <p:nvPr/>
            </p:nvSpPr>
            <p:spPr bwMode="auto">
              <a:xfrm>
                <a:off x="3521" y="3754"/>
                <a:ext cx="182" cy="181"/>
              </a:xfrm>
              <a:prstGeom prst="ellipse">
                <a:avLst/>
              </a:prstGeom>
              <a:solidFill>
                <a:srgbClr val="FF00FF"/>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22585" name="Oval 36"/>
              <p:cNvSpPr>
                <a:spLocks noChangeArrowheads="1"/>
              </p:cNvSpPr>
              <p:nvPr/>
            </p:nvSpPr>
            <p:spPr bwMode="auto">
              <a:xfrm>
                <a:off x="3721" y="3715"/>
                <a:ext cx="182" cy="181"/>
              </a:xfrm>
              <a:prstGeom prst="ellipse">
                <a:avLst/>
              </a:prstGeom>
              <a:solidFill>
                <a:srgbClr val="FF00FF"/>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22586" name="Oval 41"/>
              <p:cNvSpPr>
                <a:spLocks noChangeArrowheads="1"/>
              </p:cNvSpPr>
              <p:nvPr/>
            </p:nvSpPr>
            <p:spPr bwMode="auto">
              <a:xfrm>
                <a:off x="3600" y="3663"/>
                <a:ext cx="182" cy="181"/>
              </a:xfrm>
              <a:prstGeom prst="ellipse">
                <a:avLst/>
              </a:prstGeom>
              <a:solidFill>
                <a:srgbClr val="33CCCC"/>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22587" name="Oval 26"/>
              <p:cNvSpPr>
                <a:spLocks noChangeArrowheads="1"/>
              </p:cNvSpPr>
              <p:nvPr/>
            </p:nvSpPr>
            <p:spPr bwMode="auto">
              <a:xfrm>
                <a:off x="3645" y="3823"/>
                <a:ext cx="182" cy="181"/>
              </a:xfrm>
              <a:prstGeom prst="ellipse">
                <a:avLst/>
              </a:prstGeom>
              <a:solidFill>
                <a:srgbClr val="33CCCC"/>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grpSp>
            <p:nvGrpSpPr>
              <p:cNvPr id="12" name="Group 27"/>
              <p:cNvGrpSpPr>
                <a:grpSpLocks/>
              </p:cNvGrpSpPr>
              <p:nvPr/>
            </p:nvGrpSpPr>
            <p:grpSpPr bwMode="auto">
              <a:xfrm>
                <a:off x="3640" y="3714"/>
                <a:ext cx="104" cy="90"/>
                <a:chOff x="2381" y="3641"/>
                <a:chExt cx="136" cy="136"/>
              </a:xfrm>
            </p:grpSpPr>
            <p:sp>
              <p:nvSpPr>
                <p:cNvPr id="22592" name="Line 28"/>
                <p:cNvSpPr>
                  <a:spLocks noChangeShapeType="1"/>
                </p:cNvSpPr>
                <p:nvPr/>
              </p:nvSpPr>
              <p:spPr bwMode="auto">
                <a:xfrm>
                  <a:off x="2381" y="3702"/>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sp>
              <p:nvSpPr>
                <p:cNvPr id="22593" name="Line 29"/>
                <p:cNvSpPr>
                  <a:spLocks noChangeShapeType="1"/>
                </p:cNvSpPr>
                <p:nvPr/>
              </p:nvSpPr>
              <p:spPr bwMode="auto">
                <a:xfrm rot="16200000" flipV="1">
                  <a:off x="2378" y="3709"/>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13" name="Group 27"/>
              <p:cNvGrpSpPr>
                <a:grpSpLocks/>
              </p:cNvGrpSpPr>
              <p:nvPr/>
            </p:nvGrpSpPr>
            <p:grpSpPr bwMode="auto">
              <a:xfrm>
                <a:off x="3686" y="3870"/>
                <a:ext cx="104" cy="90"/>
                <a:chOff x="2381" y="3641"/>
                <a:chExt cx="136" cy="136"/>
              </a:xfrm>
            </p:grpSpPr>
            <p:sp>
              <p:nvSpPr>
                <p:cNvPr id="22590" name="Line 28"/>
                <p:cNvSpPr>
                  <a:spLocks noChangeShapeType="1"/>
                </p:cNvSpPr>
                <p:nvPr/>
              </p:nvSpPr>
              <p:spPr bwMode="auto">
                <a:xfrm>
                  <a:off x="2381" y="3702"/>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sp>
              <p:nvSpPr>
                <p:cNvPr id="22591" name="Line 29"/>
                <p:cNvSpPr>
                  <a:spLocks noChangeShapeType="1"/>
                </p:cNvSpPr>
                <p:nvPr/>
              </p:nvSpPr>
              <p:spPr bwMode="auto">
                <a:xfrm rot="16200000" flipV="1">
                  <a:off x="2378" y="3709"/>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grpSp>
      <p:sp>
        <p:nvSpPr>
          <p:cNvPr id="22535" name="Text Box 114"/>
          <p:cNvSpPr txBox="1">
            <a:spLocks noChangeArrowheads="1"/>
          </p:cNvSpPr>
          <p:nvPr/>
        </p:nvSpPr>
        <p:spPr bwMode="auto">
          <a:xfrm>
            <a:off x="2962275" y="4860925"/>
            <a:ext cx="5838825" cy="457200"/>
          </a:xfrm>
          <a:prstGeom prst="rect">
            <a:avLst/>
          </a:prstGeom>
          <a:noFill/>
          <a:ln w="9525">
            <a:noFill/>
            <a:miter lim="800000"/>
            <a:headEnd/>
            <a:tailEnd/>
          </a:ln>
          <a:effectLst>
            <a:prstShdw prst="shdw13" dist="53882" dir="13500000">
              <a:schemeClr val="bg2">
                <a:alpha val="50000"/>
              </a:schemeClr>
            </a:prstShdw>
          </a:effectLst>
        </p:spPr>
        <p:txBody>
          <a:bodyPr>
            <a:spAutoFit/>
          </a:bodyPr>
          <a:lstStyle/>
          <a:p>
            <a:pPr algn="r" rtl="1">
              <a:spcBef>
                <a:spcPct val="30000"/>
              </a:spcBef>
            </a:pPr>
            <a:r>
              <a:rPr lang="he-IL" sz="2400">
                <a:solidFill>
                  <a:srgbClr val="CC0000"/>
                </a:solidFill>
              </a:rPr>
              <a:t> בצד שמאל: יונים חיוביים מופרשים אל התמיסה</a:t>
            </a:r>
            <a:endParaRPr lang="en-US" sz="2400">
              <a:solidFill>
                <a:srgbClr val="CC0000"/>
              </a:solidFill>
            </a:endParaRPr>
          </a:p>
        </p:txBody>
      </p:sp>
      <p:sp>
        <p:nvSpPr>
          <p:cNvPr id="22536" name="Text Box 115"/>
          <p:cNvSpPr txBox="1">
            <a:spLocks noChangeArrowheads="1"/>
          </p:cNvSpPr>
          <p:nvPr/>
        </p:nvSpPr>
        <p:spPr bwMode="auto">
          <a:xfrm>
            <a:off x="2579688" y="5243513"/>
            <a:ext cx="6192837" cy="457200"/>
          </a:xfrm>
          <a:prstGeom prst="rect">
            <a:avLst/>
          </a:prstGeom>
          <a:noFill/>
          <a:ln w="9525">
            <a:noFill/>
            <a:miter lim="800000"/>
            <a:headEnd/>
            <a:tailEnd/>
          </a:ln>
          <a:effectLst>
            <a:prstShdw prst="shdw13" dist="53882" dir="13500000">
              <a:schemeClr val="bg2">
                <a:alpha val="50000"/>
              </a:schemeClr>
            </a:prstShdw>
          </a:effectLst>
        </p:spPr>
        <p:txBody>
          <a:bodyPr>
            <a:spAutoFit/>
          </a:bodyPr>
          <a:lstStyle/>
          <a:p>
            <a:pPr algn="r" rtl="1">
              <a:spcBef>
                <a:spcPct val="30000"/>
              </a:spcBef>
            </a:pPr>
            <a:r>
              <a:rPr lang="he-IL" sz="2400">
                <a:solidFill>
                  <a:srgbClr val="CC0000"/>
                </a:solidFill>
              </a:rPr>
              <a:t> בצד ימין: אלקטרונים נקשרים אל יונים שתמיסה</a:t>
            </a:r>
            <a:endParaRPr lang="en-US" sz="2400">
              <a:solidFill>
                <a:srgbClr val="CC0000"/>
              </a:solidFill>
            </a:endParaRPr>
          </a:p>
        </p:txBody>
      </p:sp>
      <p:grpSp>
        <p:nvGrpSpPr>
          <p:cNvPr id="14" name="Group 155"/>
          <p:cNvGrpSpPr>
            <a:grpSpLocks/>
          </p:cNvGrpSpPr>
          <p:nvPr/>
        </p:nvGrpSpPr>
        <p:grpSpPr bwMode="auto">
          <a:xfrm>
            <a:off x="5457825" y="2892425"/>
            <a:ext cx="1520825" cy="931863"/>
            <a:chOff x="3138" y="1822"/>
            <a:chExt cx="958" cy="587"/>
          </a:xfrm>
        </p:grpSpPr>
        <p:grpSp>
          <p:nvGrpSpPr>
            <p:cNvPr id="15" name="Group 120"/>
            <p:cNvGrpSpPr>
              <a:grpSpLocks/>
            </p:cNvGrpSpPr>
            <p:nvPr/>
          </p:nvGrpSpPr>
          <p:grpSpPr bwMode="auto">
            <a:xfrm>
              <a:off x="3382" y="1822"/>
              <a:ext cx="123" cy="125"/>
              <a:chOff x="5212" y="2118"/>
              <a:chExt cx="182" cy="181"/>
            </a:xfrm>
          </p:grpSpPr>
          <p:sp>
            <p:nvSpPr>
              <p:cNvPr id="22579" name="Oval 56"/>
              <p:cNvSpPr>
                <a:spLocks noChangeArrowheads="1"/>
              </p:cNvSpPr>
              <p:nvPr/>
            </p:nvSpPr>
            <p:spPr bwMode="auto">
              <a:xfrm>
                <a:off x="5212" y="2118"/>
                <a:ext cx="182" cy="181"/>
              </a:xfrm>
              <a:prstGeom prst="ellipse">
                <a:avLst/>
              </a:prstGeom>
              <a:solidFill>
                <a:srgbClr val="FF3300"/>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22580" name="Line 57"/>
              <p:cNvSpPr>
                <a:spLocks noChangeShapeType="1"/>
              </p:cNvSpPr>
              <p:nvPr/>
            </p:nvSpPr>
            <p:spPr bwMode="auto">
              <a:xfrm>
                <a:off x="5236" y="220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sp>
          <p:nvSpPr>
            <p:cNvPr id="22569" name="AutoShape 23"/>
            <p:cNvSpPr>
              <a:spLocks noChangeArrowheads="1"/>
            </p:cNvSpPr>
            <p:nvPr/>
          </p:nvSpPr>
          <p:spPr bwMode="auto">
            <a:xfrm rot="3875568">
              <a:off x="3541" y="1630"/>
              <a:ext cx="255" cy="854"/>
            </a:xfrm>
            <a:prstGeom prst="curvedLeftArrow">
              <a:avLst>
                <a:gd name="adj1" fmla="val 66980"/>
                <a:gd name="adj2" fmla="val 133961"/>
                <a:gd name="adj3" fmla="val 33333"/>
              </a:avLst>
            </a:prstGeom>
            <a:solidFill>
              <a:srgbClr val="CC99FF"/>
            </a:solidFill>
            <a:ln w="9525">
              <a:solidFill>
                <a:schemeClr val="tx1"/>
              </a:solidFill>
              <a:miter lim="800000"/>
              <a:headEnd/>
              <a:tailEnd/>
            </a:ln>
            <a:effectLst>
              <a:prstShdw prst="shdw13" dist="53882" dir="13500000">
                <a:schemeClr val="bg2">
                  <a:alpha val="50000"/>
                </a:schemeClr>
              </a:prstShdw>
            </a:effectLst>
          </p:spPr>
          <p:txBody>
            <a:bodyPr wrap="none" anchor="ctr"/>
            <a:lstStyle/>
            <a:p>
              <a:endParaRPr lang="he-IL"/>
            </a:p>
          </p:txBody>
        </p:sp>
        <p:grpSp>
          <p:nvGrpSpPr>
            <p:cNvPr id="16" name="Group 121"/>
            <p:cNvGrpSpPr>
              <a:grpSpLocks/>
            </p:cNvGrpSpPr>
            <p:nvPr/>
          </p:nvGrpSpPr>
          <p:grpSpPr bwMode="auto">
            <a:xfrm>
              <a:off x="3184" y="1921"/>
              <a:ext cx="123" cy="125"/>
              <a:chOff x="5212" y="2118"/>
              <a:chExt cx="182" cy="181"/>
            </a:xfrm>
          </p:grpSpPr>
          <p:sp>
            <p:nvSpPr>
              <p:cNvPr id="22577" name="Oval 56"/>
              <p:cNvSpPr>
                <a:spLocks noChangeArrowheads="1"/>
              </p:cNvSpPr>
              <p:nvPr/>
            </p:nvSpPr>
            <p:spPr bwMode="auto">
              <a:xfrm>
                <a:off x="5212" y="2118"/>
                <a:ext cx="182" cy="181"/>
              </a:xfrm>
              <a:prstGeom prst="ellipse">
                <a:avLst/>
              </a:prstGeom>
              <a:solidFill>
                <a:srgbClr val="FF3300"/>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22578" name="Line 57"/>
              <p:cNvSpPr>
                <a:spLocks noChangeShapeType="1"/>
              </p:cNvSpPr>
              <p:nvPr/>
            </p:nvSpPr>
            <p:spPr bwMode="auto">
              <a:xfrm>
                <a:off x="5236" y="220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17" name="Group 124"/>
            <p:cNvGrpSpPr>
              <a:grpSpLocks/>
            </p:cNvGrpSpPr>
            <p:nvPr/>
          </p:nvGrpSpPr>
          <p:grpSpPr bwMode="auto">
            <a:xfrm>
              <a:off x="3138" y="2221"/>
              <a:ext cx="123" cy="125"/>
              <a:chOff x="5212" y="2118"/>
              <a:chExt cx="182" cy="181"/>
            </a:xfrm>
          </p:grpSpPr>
          <p:sp>
            <p:nvSpPr>
              <p:cNvPr id="22575" name="Oval 56"/>
              <p:cNvSpPr>
                <a:spLocks noChangeArrowheads="1"/>
              </p:cNvSpPr>
              <p:nvPr/>
            </p:nvSpPr>
            <p:spPr bwMode="auto">
              <a:xfrm>
                <a:off x="5212" y="2118"/>
                <a:ext cx="182" cy="181"/>
              </a:xfrm>
              <a:prstGeom prst="ellipse">
                <a:avLst/>
              </a:prstGeom>
              <a:solidFill>
                <a:srgbClr val="FF3300"/>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22576" name="Line 57"/>
              <p:cNvSpPr>
                <a:spLocks noChangeShapeType="1"/>
              </p:cNvSpPr>
              <p:nvPr/>
            </p:nvSpPr>
            <p:spPr bwMode="auto">
              <a:xfrm>
                <a:off x="5236" y="220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18" name="Group 127"/>
            <p:cNvGrpSpPr>
              <a:grpSpLocks/>
            </p:cNvGrpSpPr>
            <p:nvPr/>
          </p:nvGrpSpPr>
          <p:grpSpPr bwMode="auto">
            <a:xfrm>
              <a:off x="3402" y="2284"/>
              <a:ext cx="123" cy="125"/>
              <a:chOff x="5212" y="2118"/>
              <a:chExt cx="182" cy="181"/>
            </a:xfrm>
          </p:grpSpPr>
          <p:sp>
            <p:nvSpPr>
              <p:cNvPr id="22573" name="Oval 56"/>
              <p:cNvSpPr>
                <a:spLocks noChangeArrowheads="1"/>
              </p:cNvSpPr>
              <p:nvPr/>
            </p:nvSpPr>
            <p:spPr bwMode="auto">
              <a:xfrm>
                <a:off x="5212" y="2118"/>
                <a:ext cx="182" cy="181"/>
              </a:xfrm>
              <a:prstGeom prst="ellipse">
                <a:avLst/>
              </a:prstGeom>
              <a:solidFill>
                <a:srgbClr val="FF3300"/>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22574" name="Line 57"/>
              <p:cNvSpPr>
                <a:spLocks noChangeShapeType="1"/>
              </p:cNvSpPr>
              <p:nvPr/>
            </p:nvSpPr>
            <p:spPr bwMode="auto">
              <a:xfrm>
                <a:off x="5236" y="220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grpSp>
        <p:nvGrpSpPr>
          <p:cNvPr id="19" name="Group 159"/>
          <p:cNvGrpSpPr>
            <a:grpSpLocks/>
          </p:cNvGrpSpPr>
          <p:nvPr/>
        </p:nvGrpSpPr>
        <p:grpSpPr bwMode="auto">
          <a:xfrm>
            <a:off x="4911725" y="2381250"/>
            <a:ext cx="1158875" cy="2084388"/>
            <a:chOff x="2776" y="1500"/>
            <a:chExt cx="730" cy="1313"/>
          </a:xfrm>
        </p:grpSpPr>
        <p:grpSp>
          <p:nvGrpSpPr>
            <p:cNvPr id="20" name="Group 130"/>
            <p:cNvGrpSpPr>
              <a:grpSpLocks/>
            </p:cNvGrpSpPr>
            <p:nvPr/>
          </p:nvGrpSpPr>
          <p:grpSpPr bwMode="auto">
            <a:xfrm rot="8506338">
              <a:off x="3084" y="1500"/>
              <a:ext cx="307" cy="263"/>
              <a:chOff x="5106" y="2179"/>
              <a:chExt cx="307" cy="263"/>
            </a:xfrm>
          </p:grpSpPr>
          <p:sp>
            <p:nvSpPr>
              <p:cNvPr id="22562" name="Oval 26"/>
              <p:cNvSpPr>
                <a:spLocks noChangeArrowheads="1"/>
              </p:cNvSpPr>
              <p:nvPr/>
            </p:nvSpPr>
            <p:spPr bwMode="auto">
              <a:xfrm>
                <a:off x="5106" y="2261"/>
                <a:ext cx="182" cy="181"/>
              </a:xfrm>
              <a:prstGeom prst="ellipse">
                <a:avLst/>
              </a:prstGeom>
              <a:solidFill>
                <a:srgbClr val="FFCC99"/>
              </a:solidFill>
              <a:ln w="9525">
                <a:solidFill>
                  <a:schemeClr val="tx1"/>
                </a:solidFill>
                <a:round/>
                <a:headEnd/>
                <a:tailEnd/>
              </a:ln>
              <a:effectLst>
                <a:prstShdw prst="shdw13" dist="53882" dir="13500000">
                  <a:schemeClr val="bg2">
                    <a:alpha val="50000"/>
                  </a:schemeClr>
                </a:prstShdw>
              </a:effectLst>
            </p:spPr>
            <p:txBody>
              <a:bodyPr rot="10800000" wrap="none" anchor="ctr"/>
              <a:lstStyle/>
              <a:p>
                <a:endParaRPr lang="he-IL"/>
              </a:p>
            </p:txBody>
          </p:sp>
          <p:sp>
            <p:nvSpPr>
              <p:cNvPr id="22563" name="Oval 36"/>
              <p:cNvSpPr>
                <a:spLocks noChangeArrowheads="1"/>
              </p:cNvSpPr>
              <p:nvPr/>
            </p:nvSpPr>
            <p:spPr bwMode="auto">
              <a:xfrm>
                <a:off x="5231" y="2241"/>
                <a:ext cx="182" cy="181"/>
              </a:xfrm>
              <a:prstGeom prst="ellipse">
                <a:avLst/>
              </a:prstGeom>
              <a:solidFill>
                <a:srgbClr val="FFCC99"/>
              </a:solidFill>
              <a:ln w="9525">
                <a:solidFill>
                  <a:schemeClr val="tx1"/>
                </a:solidFill>
                <a:round/>
                <a:headEnd/>
                <a:tailEnd/>
              </a:ln>
              <a:effectLst>
                <a:prstShdw prst="shdw13" dist="53882" dir="13500000">
                  <a:schemeClr val="bg2">
                    <a:alpha val="50000"/>
                  </a:schemeClr>
                </a:prstShdw>
              </a:effectLst>
            </p:spPr>
            <p:txBody>
              <a:bodyPr rot="10800000" wrap="none" anchor="ctr"/>
              <a:lstStyle/>
              <a:p>
                <a:endParaRPr lang="he-IL"/>
              </a:p>
            </p:txBody>
          </p:sp>
          <p:sp>
            <p:nvSpPr>
              <p:cNvPr id="22564" name="Oval 41"/>
              <p:cNvSpPr>
                <a:spLocks noChangeArrowheads="1"/>
              </p:cNvSpPr>
              <p:nvPr/>
            </p:nvSpPr>
            <p:spPr bwMode="auto">
              <a:xfrm>
                <a:off x="5151" y="2179"/>
                <a:ext cx="182" cy="181"/>
              </a:xfrm>
              <a:prstGeom prst="ellipse">
                <a:avLst/>
              </a:prstGeom>
              <a:solidFill>
                <a:srgbClr val="99CCFF"/>
              </a:solidFill>
              <a:ln w="9525">
                <a:solidFill>
                  <a:schemeClr val="tx1"/>
                </a:solidFill>
                <a:round/>
                <a:headEnd/>
                <a:tailEnd/>
              </a:ln>
              <a:effectLst>
                <a:prstShdw prst="shdw13" dist="53882" dir="13500000">
                  <a:schemeClr val="bg2">
                    <a:alpha val="50000"/>
                  </a:schemeClr>
                </a:prstShdw>
              </a:effectLst>
            </p:spPr>
            <p:txBody>
              <a:bodyPr rot="10800000" wrap="none" anchor="ctr"/>
              <a:lstStyle/>
              <a:p>
                <a:endParaRPr lang="he-IL"/>
              </a:p>
            </p:txBody>
          </p:sp>
          <p:grpSp>
            <p:nvGrpSpPr>
              <p:cNvPr id="21" name="Group 27"/>
              <p:cNvGrpSpPr>
                <a:grpSpLocks/>
              </p:cNvGrpSpPr>
              <p:nvPr/>
            </p:nvGrpSpPr>
            <p:grpSpPr bwMode="auto">
              <a:xfrm>
                <a:off x="5188" y="2223"/>
                <a:ext cx="104" cy="90"/>
                <a:chOff x="2381" y="3641"/>
                <a:chExt cx="136" cy="136"/>
              </a:xfrm>
            </p:grpSpPr>
            <p:sp>
              <p:nvSpPr>
                <p:cNvPr id="22566" name="Line 28"/>
                <p:cNvSpPr>
                  <a:spLocks noChangeShapeType="1"/>
                </p:cNvSpPr>
                <p:nvPr/>
              </p:nvSpPr>
              <p:spPr bwMode="auto">
                <a:xfrm>
                  <a:off x="2381" y="3702"/>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sp>
              <p:nvSpPr>
                <p:cNvPr id="22567" name="Line 29"/>
                <p:cNvSpPr>
                  <a:spLocks noChangeShapeType="1"/>
                </p:cNvSpPr>
                <p:nvPr/>
              </p:nvSpPr>
              <p:spPr bwMode="auto">
                <a:xfrm rot="16200000" flipV="1">
                  <a:off x="2378" y="3709"/>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grpSp>
          <p:nvGrpSpPr>
            <p:cNvPr id="22" name="Group 131"/>
            <p:cNvGrpSpPr>
              <a:grpSpLocks/>
            </p:cNvGrpSpPr>
            <p:nvPr/>
          </p:nvGrpSpPr>
          <p:grpSpPr bwMode="auto">
            <a:xfrm rot="3879268">
              <a:off x="2765" y="2277"/>
              <a:ext cx="307" cy="263"/>
              <a:chOff x="5106" y="2179"/>
              <a:chExt cx="307" cy="263"/>
            </a:xfrm>
          </p:grpSpPr>
          <p:sp>
            <p:nvSpPr>
              <p:cNvPr id="22556" name="Oval 26"/>
              <p:cNvSpPr>
                <a:spLocks noChangeArrowheads="1"/>
              </p:cNvSpPr>
              <p:nvPr/>
            </p:nvSpPr>
            <p:spPr bwMode="auto">
              <a:xfrm>
                <a:off x="5106" y="2261"/>
                <a:ext cx="182" cy="181"/>
              </a:xfrm>
              <a:prstGeom prst="ellipse">
                <a:avLst/>
              </a:prstGeom>
              <a:solidFill>
                <a:srgbClr val="FFCC99"/>
              </a:solidFill>
              <a:ln w="9525">
                <a:solidFill>
                  <a:schemeClr val="tx1"/>
                </a:solidFill>
                <a:round/>
                <a:headEnd/>
                <a:tailEnd/>
              </a:ln>
              <a:effectLst>
                <a:prstShdw prst="shdw13" dist="53882" dir="13500000">
                  <a:schemeClr val="bg2">
                    <a:alpha val="50000"/>
                  </a:schemeClr>
                </a:prstShdw>
              </a:effectLst>
            </p:spPr>
            <p:txBody>
              <a:bodyPr rot="10800000" vert="eaVert" wrap="none" anchor="ctr"/>
              <a:lstStyle/>
              <a:p>
                <a:endParaRPr lang="he-IL"/>
              </a:p>
            </p:txBody>
          </p:sp>
          <p:sp>
            <p:nvSpPr>
              <p:cNvPr id="22557" name="Oval 36"/>
              <p:cNvSpPr>
                <a:spLocks noChangeArrowheads="1"/>
              </p:cNvSpPr>
              <p:nvPr/>
            </p:nvSpPr>
            <p:spPr bwMode="auto">
              <a:xfrm>
                <a:off x="5231" y="2241"/>
                <a:ext cx="182" cy="181"/>
              </a:xfrm>
              <a:prstGeom prst="ellipse">
                <a:avLst/>
              </a:prstGeom>
              <a:solidFill>
                <a:srgbClr val="FFCC99"/>
              </a:solidFill>
              <a:ln w="9525">
                <a:solidFill>
                  <a:schemeClr val="tx1"/>
                </a:solidFill>
                <a:round/>
                <a:headEnd/>
                <a:tailEnd/>
              </a:ln>
              <a:effectLst>
                <a:prstShdw prst="shdw13" dist="53882" dir="13500000">
                  <a:schemeClr val="bg2">
                    <a:alpha val="50000"/>
                  </a:schemeClr>
                </a:prstShdw>
              </a:effectLst>
            </p:spPr>
            <p:txBody>
              <a:bodyPr rot="10800000" vert="eaVert" wrap="none" anchor="ctr"/>
              <a:lstStyle/>
              <a:p>
                <a:endParaRPr lang="he-IL"/>
              </a:p>
            </p:txBody>
          </p:sp>
          <p:sp>
            <p:nvSpPr>
              <p:cNvPr id="22558" name="Oval 41"/>
              <p:cNvSpPr>
                <a:spLocks noChangeArrowheads="1"/>
              </p:cNvSpPr>
              <p:nvPr/>
            </p:nvSpPr>
            <p:spPr bwMode="auto">
              <a:xfrm>
                <a:off x="5151" y="2179"/>
                <a:ext cx="182" cy="181"/>
              </a:xfrm>
              <a:prstGeom prst="ellipse">
                <a:avLst/>
              </a:prstGeom>
              <a:solidFill>
                <a:srgbClr val="99CCFF"/>
              </a:solidFill>
              <a:ln w="9525">
                <a:solidFill>
                  <a:schemeClr val="tx1"/>
                </a:solidFill>
                <a:round/>
                <a:headEnd/>
                <a:tailEnd/>
              </a:ln>
              <a:effectLst>
                <a:prstShdw prst="shdw13" dist="53882" dir="13500000">
                  <a:schemeClr val="bg2">
                    <a:alpha val="50000"/>
                  </a:schemeClr>
                </a:prstShdw>
              </a:effectLst>
            </p:spPr>
            <p:txBody>
              <a:bodyPr rot="10800000" vert="eaVert" wrap="none" anchor="ctr"/>
              <a:lstStyle/>
              <a:p>
                <a:endParaRPr lang="he-IL"/>
              </a:p>
            </p:txBody>
          </p:sp>
          <p:grpSp>
            <p:nvGrpSpPr>
              <p:cNvPr id="23" name="Group 27"/>
              <p:cNvGrpSpPr>
                <a:grpSpLocks/>
              </p:cNvGrpSpPr>
              <p:nvPr/>
            </p:nvGrpSpPr>
            <p:grpSpPr bwMode="auto">
              <a:xfrm>
                <a:off x="5188" y="2223"/>
                <a:ext cx="104" cy="90"/>
                <a:chOff x="2381" y="3641"/>
                <a:chExt cx="136" cy="136"/>
              </a:xfrm>
            </p:grpSpPr>
            <p:sp>
              <p:nvSpPr>
                <p:cNvPr id="22560" name="Line 28"/>
                <p:cNvSpPr>
                  <a:spLocks noChangeShapeType="1"/>
                </p:cNvSpPr>
                <p:nvPr/>
              </p:nvSpPr>
              <p:spPr bwMode="auto">
                <a:xfrm>
                  <a:off x="2381" y="3702"/>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sp>
              <p:nvSpPr>
                <p:cNvPr id="22561" name="Line 29"/>
                <p:cNvSpPr>
                  <a:spLocks noChangeShapeType="1"/>
                </p:cNvSpPr>
                <p:nvPr/>
              </p:nvSpPr>
              <p:spPr bwMode="auto">
                <a:xfrm rot="16200000" flipV="1">
                  <a:off x="2378" y="3709"/>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grpSp>
          <p:nvGrpSpPr>
            <p:cNvPr id="24" name="Group 138"/>
            <p:cNvGrpSpPr>
              <a:grpSpLocks/>
            </p:cNvGrpSpPr>
            <p:nvPr/>
          </p:nvGrpSpPr>
          <p:grpSpPr bwMode="auto">
            <a:xfrm rot="6133121">
              <a:off x="2754" y="1809"/>
              <a:ext cx="307" cy="263"/>
              <a:chOff x="5106" y="2179"/>
              <a:chExt cx="307" cy="263"/>
            </a:xfrm>
          </p:grpSpPr>
          <p:sp>
            <p:nvSpPr>
              <p:cNvPr id="22550" name="Oval 26"/>
              <p:cNvSpPr>
                <a:spLocks noChangeArrowheads="1"/>
              </p:cNvSpPr>
              <p:nvPr/>
            </p:nvSpPr>
            <p:spPr bwMode="auto">
              <a:xfrm>
                <a:off x="5106" y="2261"/>
                <a:ext cx="182" cy="181"/>
              </a:xfrm>
              <a:prstGeom prst="ellipse">
                <a:avLst/>
              </a:prstGeom>
              <a:solidFill>
                <a:srgbClr val="FFCC99"/>
              </a:solidFill>
              <a:ln w="9525">
                <a:solidFill>
                  <a:schemeClr val="tx1"/>
                </a:solidFill>
                <a:round/>
                <a:headEnd/>
                <a:tailEnd/>
              </a:ln>
              <a:effectLst>
                <a:prstShdw prst="shdw13" dist="53882" dir="13500000">
                  <a:schemeClr val="bg2">
                    <a:alpha val="50000"/>
                  </a:schemeClr>
                </a:prstShdw>
              </a:effectLst>
            </p:spPr>
            <p:txBody>
              <a:bodyPr rot="10800000" vert="eaVert" wrap="none" anchor="ctr"/>
              <a:lstStyle/>
              <a:p>
                <a:endParaRPr lang="he-IL"/>
              </a:p>
            </p:txBody>
          </p:sp>
          <p:sp>
            <p:nvSpPr>
              <p:cNvPr id="22551" name="Oval 36"/>
              <p:cNvSpPr>
                <a:spLocks noChangeArrowheads="1"/>
              </p:cNvSpPr>
              <p:nvPr/>
            </p:nvSpPr>
            <p:spPr bwMode="auto">
              <a:xfrm>
                <a:off x="5231" y="2241"/>
                <a:ext cx="182" cy="181"/>
              </a:xfrm>
              <a:prstGeom prst="ellipse">
                <a:avLst/>
              </a:prstGeom>
              <a:solidFill>
                <a:srgbClr val="FFCC99"/>
              </a:solidFill>
              <a:ln w="9525">
                <a:solidFill>
                  <a:schemeClr val="tx1"/>
                </a:solidFill>
                <a:round/>
                <a:headEnd/>
                <a:tailEnd/>
              </a:ln>
              <a:effectLst>
                <a:prstShdw prst="shdw13" dist="53882" dir="13500000">
                  <a:schemeClr val="bg2">
                    <a:alpha val="50000"/>
                  </a:schemeClr>
                </a:prstShdw>
              </a:effectLst>
            </p:spPr>
            <p:txBody>
              <a:bodyPr rot="10800000" vert="eaVert" wrap="none" anchor="ctr"/>
              <a:lstStyle/>
              <a:p>
                <a:endParaRPr lang="he-IL"/>
              </a:p>
            </p:txBody>
          </p:sp>
          <p:sp>
            <p:nvSpPr>
              <p:cNvPr id="22552" name="Oval 41"/>
              <p:cNvSpPr>
                <a:spLocks noChangeArrowheads="1"/>
              </p:cNvSpPr>
              <p:nvPr/>
            </p:nvSpPr>
            <p:spPr bwMode="auto">
              <a:xfrm>
                <a:off x="5151" y="2179"/>
                <a:ext cx="182" cy="181"/>
              </a:xfrm>
              <a:prstGeom prst="ellipse">
                <a:avLst/>
              </a:prstGeom>
              <a:solidFill>
                <a:srgbClr val="99CCFF"/>
              </a:solidFill>
              <a:ln w="9525">
                <a:solidFill>
                  <a:schemeClr val="tx1"/>
                </a:solidFill>
                <a:round/>
                <a:headEnd/>
                <a:tailEnd/>
              </a:ln>
              <a:effectLst>
                <a:prstShdw prst="shdw13" dist="53882" dir="13500000">
                  <a:schemeClr val="bg2">
                    <a:alpha val="50000"/>
                  </a:schemeClr>
                </a:prstShdw>
              </a:effectLst>
            </p:spPr>
            <p:txBody>
              <a:bodyPr rot="10800000" vert="eaVert" wrap="none" anchor="ctr"/>
              <a:lstStyle/>
              <a:p>
                <a:endParaRPr lang="he-IL"/>
              </a:p>
            </p:txBody>
          </p:sp>
          <p:grpSp>
            <p:nvGrpSpPr>
              <p:cNvPr id="25" name="Group 27"/>
              <p:cNvGrpSpPr>
                <a:grpSpLocks/>
              </p:cNvGrpSpPr>
              <p:nvPr/>
            </p:nvGrpSpPr>
            <p:grpSpPr bwMode="auto">
              <a:xfrm>
                <a:off x="5188" y="2223"/>
                <a:ext cx="104" cy="90"/>
                <a:chOff x="2381" y="3641"/>
                <a:chExt cx="136" cy="136"/>
              </a:xfrm>
            </p:grpSpPr>
            <p:sp>
              <p:nvSpPr>
                <p:cNvPr id="22554" name="Line 28"/>
                <p:cNvSpPr>
                  <a:spLocks noChangeShapeType="1"/>
                </p:cNvSpPr>
                <p:nvPr/>
              </p:nvSpPr>
              <p:spPr bwMode="auto">
                <a:xfrm>
                  <a:off x="2381" y="3702"/>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sp>
              <p:nvSpPr>
                <p:cNvPr id="22555" name="Line 29"/>
                <p:cNvSpPr>
                  <a:spLocks noChangeShapeType="1"/>
                </p:cNvSpPr>
                <p:nvPr/>
              </p:nvSpPr>
              <p:spPr bwMode="auto">
                <a:xfrm rot="16200000" flipV="1">
                  <a:off x="2378" y="3709"/>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grpSp>
          <p:nvGrpSpPr>
            <p:cNvPr id="26" name="Group 145"/>
            <p:cNvGrpSpPr>
              <a:grpSpLocks/>
            </p:cNvGrpSpPr>
            <p:nvPr/>
          </p:nvGrpSpPr>
          <p:grpSpPr bwMode="auto">
            <a:xfrm rot="1599899">
              <a:off x="3199" y="2550"/>
              <a:ext cx="307" cy="263"/>
              <a:chOff x="5106" y="2179"/>
              <a:chExt cx="307" cy="263"/>
            </a:xfrm>
          </p:grpSpPr>
          <p:sp>
            <p:nvSpPr>
              <p:cNvPr id="22544" name="Oval 26"/>
              <p:cNvSpPr>
                <a:spLocks noChangeArrowheads="1"/>
              </p:cNvSpPr>
              <p:nvPr/>
            </p:nvSpPr>
            <p:spPr bwMode="auto">
              <a:xfrm>
                <a:off x="5106" y="2261"/>
                <a:ext cx="182" cy="181"/>
              </a:xfrm>
              <a:prstGeom prst="ellipse">
                <a:avLst/>
              </a:prstGeom>
              <a:solidFill>
                <a:srgbClr val="FFCC99"/>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22545" name="Oval 36"/>
              <p:cNvSpPr>
                <a:spLocks noChangeArrowheads="1"/>
              </p:cNvSpPr>
              <p:nvPr/>
            </p:nvSpPr>
            <p:spPr bwMode="auto">
              <a:xfrm>
                <a:off x="5231" y="2241"/>
                <a:ext cx="182" cy="181"/>
              </a:xfrm>
              <a:prstGeom prst="ellipse">
                <a:avLst/>
              </a:prstGeom>
              <a:solidFill>
                <a:srgbClr val="FFCC99"/>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22546" name="Oval 41"/>
              <p:cNvSpPr>
                <a:spLocks noChangeArrowheads="1"/>
              </p:cNvSpPr>
              <p:nvPr/>
            </p:nvSpPr>
            <p:spPr bwMode="auto">
              <a:xfrm>
                <a:off x="5151" y="2179"/>
                <a:ext cx="182" cy="181"/>
              </a:xfrm>
              <a:prstGeom prst="ellipse">
                <a:avLst/>
              </a:prstGeom>
              <a:solidFill>
                <a:srgbClr val="99CCFF"/>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grpSp>
            <p:nvGrpSpPr>
              <p:cNvPr id="27" name="Group 27"/>
              <p:cNvGrpSpPr>
                <a:grpSpLocks/>
              </p:cNvGrpSpPr>
              <p:nvPr/>
            </p:nvGrpSpPr>
            <p:grpSpPr bwMode="auto">
              <a:xfrm>
                <a:off x="5188" y="2223"/>
                <a:ext cx="104" cy="90"/>
                <a:chOff x="2381" y="3641"/>
                <a:chExt cx="136" cy="136"/>
              </a:xfrm>
            </p:grpSpPr>
            <p:sp>
              <p:nvSpPr>
                <p:cNvPr id="22548" name="Line 28"/>
                <p:cNvSpPr>
                  <a:spLocks noChangeShapeType="1"/>
                </p:cNvSpPr>
                <p:nvPr/>
              </p:nvSpPr>
              <p:spPr bwMode="auto">
                <a:xfrm>
                  <a:off x="2381" y="3702"/>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sp>
              <p:nvSpPr>
                <p:cNvPr id="22549" name="Line 29"/>
                <p:cNvSpPr>
                  <a:spLocks noChangeShapeType="1"/>
                </p:cNvSpPr>
                <p:nvPr/>
              </p:nvSpPr>
              <p:spPr bwMode="auto">
                <a:xfrm rot="16200000" flipV="1">
                  <a:off x="2378" y="3709"/>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grpSp>
      <p:sp>
        <p:nvSpPr>
          <p:cNvPr id="22539" name="Rectangle 165"/>
          <p:cNvSpPr>
            <a:spLocks/>
          </p:cNvSpPr>
          <p:nvPr/>
        </p:nvSpPr>
        <p:spPr bwMode="auto">
          <a:xfrm>
            <a:off x="1155700" y="5791200"/>
            <a:ext cx="7499350" cy="795338"/>
          </a:xfrm>
          <a:prstGeom prst="rect">
            <a:avLst/>
          </a:prstGeom>
          <a:noFill/>
          <a:ln w="9525">
            <a:noFill/>
            <a:miter lim="800000"/>
            <a:headEnd/>
            <a:tailEnd/>
          </a:ln>
        </p:spPr>
        <p:txBody>
          <a:bodyPr anchor="ctr"/>
          <a:lstStyle/>
          <a:p>
            <a:pPr algn="ctr" rtl="1"/>
            <a:r>
              <a:rPr lang="he-IL" sz="2900" b="1">
                <a:solidFill>
                  <a:srgbClr val="3366CC"/>
                </a:solidFill>
                <a:latin typeface="Lucida Sans Unicode" pitchFamily="34" charset="0"/>
                <a:cs typeface="David" pitchFamily="34" charset="-79"/>
              </a:rPr>
              <a:t>ובכך מתקבלים בהדקי הסוללה "ריכוזים" של מטענים חיוביים ושליליים </a:t>
            </a:r>
            <a:endParaRPr lang="en-US" sz="2900" b="1">
              <a:solidFill>
                <a:srgbClr val="3366CC"/>
              </a:solidFill>
              <a:latin typeface="Lucida Sans Unicode" pitchFamily="34" charset="0"/>
              <a:cs typeface="David" pitchFamily="34" charset="-79"/>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40"/>
          <p:cNvGrpSpPr>
            <a:grpSpLocks/>
          </p:cNvGrpSpPr>
          <p:nvPr/>
        </p:nvGrpSpPr>
        <p:grpSpPr bwMode="auto">
          <a:xfrm>
            <a:off x="876300" y="2214563"/>
            <a:ext cx="1898650" cy="2811462"/>
            <a:chOff x="552" y="1395"/>
            <a:chExt cx="1196" cy="1771"/>
          </a:xfrm>
        </p:grpSpPr>
        <p:grpSp>
          <p:nvGrpSpPr>
            <p:cNvPr id="3" name="Group 135"/>
            <p:cNvGrpSpPr>
              <a:grpSpLocks/>
            </p:cNvGrpSpPr>
            <p:nvPr/>
          </p:nvGrpSpPr>
          <p:grpSpPr bwMode="auto">
            <a:xfrm>
              <a:off x="552" y="1395"/>
              <a:ext cx="1196" cy="1211"/>
              <a:chOff x="552" y="1395"/>
              <a:chExt cx="1196" cy="1211"/>
            </a:xfrm>
          </p:grpSpPr>
          <p:grpSp>
            <p:nvGrpSpPr>
              <p:cNvPr id="4" name="Group 4"/>
              <p:cNvGrpSpPr>
                <a:grpSpLocks/>
              </p:cNvGrpSpPr>
              <p:nvPr/>
            </p:nvGrpSpPr>
            <p:grpSpPr bwMode="auto">
              <a:xfrm>
                <a:off x="552" y="1395"/>
                <a:ext cx="249" cy="1210"/>
                <a:chOff x="1963" y="1395"/>
                <a:chExt cx="249" cy="1210"/>
              </a:xfrm>
            </p:grpSpPr>
            <p:sp>
              <p:nvSpPr>
                <p:cNvPr id="23669" name="Rectangle 5"/>
                <p:cNvSpPr>
                  <a:spLocks noChangeArrowheads="1"/>
                </p:cNvSpPr>
                <p:nvPr/>
              </p:nvSpPr>
              <p:spPr bwMode="auto">
                <a:xfrm>
                  <a:off x="1963" y="1395"/>
                  <a:ext cx="249" cy="1210"/>
                </a:xfrm>
                <a:prstGeom prst="rect">
                  <a:avLst/>
                </a:prstGeom>
                <a:solidFill>
                  <a:schemeClr val="accent1"/>
                </a:solidFill>
                <a:ln w="9525">
                  <a:solidFill>
                    <a:schemeClr val="tx1"/>
                  </a:solidFill>
                  <a:miter lim="800000"/>
                  <a:headEnd/>
                  <a:tailEnd/>
                </a:ln>
                <a:effectLst>
                  <a:prstShdw prst="shdw13" dist="53882" dir="13500000">
                    <a:schemeClr val="bg2">
                      <a:alpha val="50000"/>
                    </a:schemeClr>
                  </a:prstShdw>
                </a:effectLst>
              </p:spPr>
              <p:txBody>
                <a:bodyPr wrap="none" anchor="ctr"/>
                <a:lstStyle/>
                <a:p>
                  <a:endParaRPr lang="he-IL"/>
                </a:p>
              </p:txBody>
            </p:sp>
            <p:grpSp>
              <p:nvGrpSpPr>
                <p:cNvPr id="5" name="Group 6"/>
                <p:cNvGrpSpPr>
                  <a:grpSpLocks/>
                </p:cNvGrpSpPr>
                <p:nvPr/>
              </p:nvGrpSpPr>
              <p:grpSpPr bwMode="auto">
                <a:xfrm>
                  <a:off x="1996" y="1463"/>
                  <a:ext cx="182" cy="181"/>
                  <a:chOff x="2952" y="3561"/>
                  <a:chExt cx="182" cy="181"/>
                </a:xfrm>
              </p:grpSpPr>
              <p:sp>
                <p:nvSpPr>
                  <p:cNvPr id="23691" name="Oval 7"/>
                  <p:cNvSpPr>
                    <a:spLocks noChangeArrowheads="1"/>
                  </p:cNvSpPr>
                  <p:nvPr/>
                </p:nvSpPr>
                <p:spPr bwMode="auto">
                  <a:xfrm>
                    <a:off x="2952" y="3561"/>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grpSp>
                <p:nvGrpSpPr>
                  <p:cNvPr id="6" name="Group 8"/>
                  <p:cNvGrpSpPr>
                    <a:grpSpLocks/>
                  </p:cNvGrpSpPr>
                  <p:nvPr/>
                </p:nvGrpSpPr>
                <p:grpSpPr bwMode="auto">
                  <a:xfrm>
                    <a:off x="2976" y="3585"/>
                    <a:ext cx="136" cy="136"/>
                    <a:chOff x="2381" y="3641"/>
                    <a:chExt cx="136" cy="136"/>
                  </a:xfrm>
                </p:grpSpPr>
                <p:sp>
                  <p:nvSpPr>
                    <p:cNvPr id="23693" name="Line 9"/>
                    <p:cNvSpPr>
                      <a:spLocks noChangeShapeType="1"/>
                    </p:cNvSpPr>
                    <p:nvPr/>
                  </p:nvSpPr>
                  <p:spPr bwMode="auto">
                    <a:xfrm>
                      <a:off x="2381" y="3702"/>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sp>
                  <p:nvSpPr>
                    <p:cNvPr id="23694" name="Line 10"/>
                    <p:cNvSpPr>
                      <a:spLocks noChangeShapeType="1"/>
                    </p:cNvSpPr>
                    <p:nvPr/>
                  </p:nvSpPr>
                  <p:spPr bwMode="auto">
                    <a:xfrm rot="16200000" flipV="1">
                      <a:off x="2378" y="3709"/>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grpSp>
              <p:nvGrpSpPr>
                <p:cNvPr id="7" name="Group 11"/>
                <p:cNvGrpSpPr>
                  <a:grpSpLocks/>
                </p:cNvGrpSpPr>
                <p:nvPr/>
              </p:nvGrpSpPr>
              <p:grpSpPr bwMode="auto">
                <a:xfrm>
                  <a:off x="1996" y="1704"/>
                  <a:ext cx="182" cy="181"/>
                  <a:chOff x="2952" y="3561"/>
                  <a:chExt cx="182" cy="181"/>
                </a:xfrm>
              </p:grpSpPr>
              <p:sp>
                <p:nvSpPr>
                  <p:cNvPr id="23687" name="Oval 12"/>
                  <p:cNvSpPr>
                    <a:spLocks noChangeArrowheads="1"/>
                  </p:cNvSpPr>
                  <p:nvPr/>
                </p:nvSpPr>
                <p:spPr bwMode="auto">
                  <a:xfrm>
                    <a:off x="2952" y="3561"/>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grpSp>
                <p:nvGrpSpPr>
                  <p:cNvPr id="8" name="Group 13"/>
                  <p:cNvGrpSpPr>
                    <a:grpSpLocks/>
                  </p:cNvGrpSpPr>
                  <p:nvPr/>
                </p:nvGrpSpPr>
                <p:grpSpPr bwMode="auto">
                  <a:xfrm>
                    <a:off x="2976" y="3585"/>
                    <a:ext cx="136" cy="136"/>
                    <a:chOff x="2381" y="3641"/>
                    <a:chExt cx="136" cy="136"/>
                  </a:xfrm>
                </p:grpSpPr>
                <p:sp>
                  <p:nvSpPr>
                    <p:cNvPr id="23689" name="Line 14"/>
                    <p:cNvSpPr>
                      <a:spLocks noChangeShapeType="1"/>
                    </p:cNvSpPr>
                    <p:nvPr/>
                  </p:nvSpPr>
                  <p:spPr bwMode="auto">
                    <a:xfrm>
                      <a:off x="2381" y="3702"/>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sp>
                  <p:nvSpPr>
                    <p:cNvPr id="23690" name="Line 15"/>
                    <p:cNvSpPr>
                      <a:spLocks noChangeShapeType="1"/>
                    </p:cNvSpPr>
                    <p:nvPr/>
                  </p:nvSpPr>
                  <p:spPr bwMode="auto">
                    <a:xfrm rot="16200000" flipV="1">
                      <a:off x="2378" y="3709"/>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grpSp>
              <p:nvGrpSpPr>
                <p:cNvPr id="9" name="Group 16"/>
                <p:cNvGrpSpPr>
                  <a:grpSpLocks/>
                </p:cNvGrpSpPr>
                <p:nvPr/>
              </p:nvGrpSpPr>
              <p:grpSpPr bwMode="auto">
                <a:xfrm>
                  <a:off x="1996" y="1932"/>
                  <a:ext cx="182" cy="181"/>
                  <a:chOff x="2952" y="3561"/>
                  <a:chExt cx="182" cy="181"/>
                </a:xfrm>
              </p:grpSpPr>
              <p:sp>
                <p:nvSpPr>
                  <p:cNvPr id="23683" name="Oval 17"/>
                  <p:cNvSpPr>
                    <a:spLocks noChangeArrowheads="1"/>
                  </p:cNvSpPr>
                  <p:nvPr/>
                </p:nvSpPr>
                <p:spPr bwMode="auto">
                  <a:xfrm>
                    <a:off x="2952" y="3561"/>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grpSp>
                <p:nvGrpSpPr>
                  <p:cNvPr id="10" name="Group 18"/>
                  <p:cNvGrpSpPr>
                    <a:grpSpLocks/>
                  </p:cNvGrpSpPr>
                  <p:nvPr/>
                </p:nvGrpSpPr>
                <p:grpSpPr bwMode="auto">
                  <a:xfrm>
                    <a:off x="2976" y="3585"/>
                    <a:ext cx="136" cy="136"/>
                    <a:chOff x="2381" y="3641"/>
                    <a:chExt cx="136" cy="136"/>
                  </a:xfrm>
                </p:grpSpPr>
                <p:sp>
                  <p:nvSpPr>
                    <p:cNvPr id="23685" name="Line 19"/>
                    <p:cNvSpPr>
                      <a:spLocks noChangeShapeType="1"/>
                    </p:cNvSpPr>
                    <p:nvPr/>
                  </p:nvSpPr>
                  <p:spPr bwMode="auto">
                    <a:xfrm>
                      <a:off x="2381" y="3702"/>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sp>
                  <p:nvSpPr>
                    <p:cNvPr id="23686" name="Line 20"/>
                    <p:cNvSpPr>
                      <a:spLocks noChangeShapeType="1"/>
                    </p:cNvSpPr>
                    <p:nvPr/>
                  </p:nvSpPr>
                  <p:spPr bwMode="auto">
                    <a:xfrm rot="16200000" flipV="1">
                      <a:off x="2378" y="3709"/>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grpSp>
              <p:nvGrpSpPr>
                <p:cNvPr id="11" name="Group 21"/>
                <p:cNvGrpSpPr>
                  <a:grpSpLocks/>
                </p:cNvGrpSpPr>
                <p:nvPr/>
              </p:nvGrpSpPr>
              <p:grpSpPr bwMode="auto">
                <a:xfrm>
                  <a:off x="1996" y="2153"/>
                  <a:ext cx="182" cy="181"/>
                  <a:chOff x="2952" y="3561"/>
                  <a:chExt cx="182" cy="181"/>
                </a:xfrm>
              </p:grpSpPr>
              <p:sp>
                <p:nvSpPr>
                  <p:cNvPr id="23679" name="Oval 22"/>
                  <p:cNvSpPr>
                    <a:spLocks noChangeArrowheads="1"/>
                  </p:cNvSpPr>
                  <p:nvPr/>
                </p:nvSpPr>
                <p:spPr bwMode="auto">
                  <a:xfrm>
                    <a:off x="2952" y="3561"/>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grpSp>
                <p:nvGrpSpPr>
                  <p:cNvPr id="12" name="Group 23"/>
                  <p:cNvGrpSpPr>
                    <a:grpSpLocks/>
                  </p:cNvGrpSpPr>
                  <p:nvPr/>
                </p:nvGrpSpPr>
                <p:grpSpPr bwMode="auto">
                  <a:xfrm>
                    <a:off x="2976" y="3585"/>
                    <a:ext cx="136" cy="136"/>
                    <a:chOff x="2381" y="3641"/>
                    <a:chExt cx="136" cy="136"/>
                  </a:xfrm>
                </p:grpSpPr>
                <p:sp>
                  <p:nvSpPr>
                    <p:cNvPr id="23681" name="Line 24"/>
                    <p:cNvSpPr>
                      <a:spLocks noChangeShapeType="1"/>
                    </p:cNvSpPr>
                    <p:nvPr/>
                  </p:nvSpPr>
                  <p:spPr bwMode="auto">
                    <a:xfrm>
                      <a:off x="2381" y="3702"/>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sp>
                  <p:nvSpPr>
                    <p:cNvPr id="23682" name="Line 25"/>
                    <p:cNvSpPr>
                      <a:spLocks noChangeShapeType="1"/>
                    </p:cNvSpPr>
                    <p:nvPr/>
                  </p:nvSpPr>
                  <p:spPr bwMode="auto">
                    <a:xfrm rot="16200000" flipV="1">
                      <a:off x="2378" y="3709"/>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grpSp>
              <p:nvGrpSpPr>
                <p:cNvPr id="13" name="Group 26"/>
                <p:cNvGrpSpPr>
                  <a:grpSpLocks/>
                </p:cNvGrpSpPr>
                <p:nvPr/>
              </p:nvGrpSpPr>
              <p:grpSpPr bwMode="auto">
                <a:xfrm>
                  <a:off x="1996" y="2374"/>
                  <a:ext cx="182" cy="181"/>
                  <a:chOff x="2952" y="3561"/>
                  <a:chExt cx="182" cy="181"/>
                </a:xfrm>
              </p:grpSpPr>
              <p:sp>
                <p:nvSpPr>
                  <p:cNvPr id="23675" name="Oval 27"/>
                  <p:cNvSpPr>
                    <a:spLocks noChangeArrowheads="1"/>
                  </p:cNvSpPr>
                  <p:nvPr/>
                </p:nvSpPr>
                <p:spPr bwMode="auto">
                  <a:xfrm>
                    <a:off x="2952" y="3561"/>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grpSp>
                <p:nvGrpSpPr>
                  <p:cNvPr id="14" name="Group 28"/>
                  <p:cNvGrpSpPr>
                    <a:grpSpLocks/>
                  </p:cNvGrpSpPr>
                  <p:nvPr/>
                </p:nvGrpSpPr>
                <p:grpSpPr bwMode="auto">
                  <a:xfrm>
                    <a:off x="2976" y="3585"/>
                    <a:ext cx="136" cy="136"/>
                    <a:chOff x="2381" y="3641"/>
                    <a:chExt cx="136" cy="136"/>
                  </a:xfrm>
                </p:grpSpPr>
                <p:sp>
                  <p:nvSpPr>
                    <p:cNvPr id="23677" name="Line 29"/>
                    <p:cNvSpPr>
                      <a:spLocks noChangeShapeType="1"/>
                    </p:cNvSpPr>
                    <p:nvPr/>
                  </p:nvSpPr>
                  <p:spPr bwMode="auto">
                    <a:xfrm>
                      <a:off x="2381" y="3702"/>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sp>
                  <p:nvSpPr>
                    <p:cNvPr id="23678" name="Line 30"/>
                    <p:cNvSpPr>
                      <a:spLocks noChangeShapeType="1"/>
                    </p:cNvSpPr>
                    <p:nvPr/>
                  </p:nvSpPr>
                  <p:spPr bwMode="auto">
                    <a:xfrm rot="16200000" flipV="1">
                      <a:off x="2378" y="3709"/>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grpSp>
          <p:grpSp>
            <p:nvGrpSpPr>
              <p:cNvPr id="15" name="Group 31"/>
              <p:cNvGrpSpPr>
                <a:grpSpLocks/>
              </p:cNvGrpSpPr>
              <p:nvPr/>
            </p:nvGrpSpPr>
            <p:grpSpPr bwMode="auto">
              <a:xfrm>
                <a:off x="1499" y="1396"/>
                <a:ext cx="249" cy="1210"/>
                <a:chOff x="3991" y="1636"/>
                <a:chExt cx="249" cy="1210"/>
              </a:xfrm>
            </p:grpSpPr>
            <p:sp>
              <p:nvSpPr>
                <p:cNvPr id="23653" name="Rectangle 32"/>
                <p:cNvSpPr>
                  <a:spLocks noChangeArrowheads="1"/>
                </p:cNvSpPr>
                <p:nvPr/>
              </p:nvSpPr>
              <p:spPr bwMode="auto">
                <a:xfrm>
                  <a:off x="3991" y="1636"/>
                  <a:ext cx="249" cy="1210"/>
                </a:xfrm>
                <a:prstGeom prst="rect">
                  <a:avLst/>
                </a:prstGeom>
                <a:solidFill>
                  <a:schemeClr val="accent1"/>
                </a:solidFill>
                <a:ln w="9525">
                  <a:solidFill>
                    <a:schemeClr val="tx1"/>
                  </a:solidFill>
                  <a:miter lim="800000"/>
                  <a:headEnd/>
                  <a:tailEnd/>
                </a:ln>
                <a:effectLst>
                  <a:prstShdw prst="shdw13" dist="53882" dir="13500000">
                    <a:schemeClr val="bg2">
                      <a:alpha val="50000"/>
                    </a:schemeClr>
                  </a:prstShdw>
                </a:effectLst>
              </p:spPr>
              <p:txBody>
                <a:bodyPr wrap="none" anchor="ctr"/>
                <a:lstStyle/>
                <a:p>
                  <a:endParaRPr lang="he-IL"/>
                </a:p>
              </p:txBody>
            </p:sp>
            <p:grpSp>
              <p:nvGrpSpPr>
                <p:cNvPr id="16" name="Group 33"/>
                <p:cNvGrpSpPr>
                  <a:grpSpLocks/>
                </p:cNvGrpSpPr>
                <p:nvPr/>
              </p:nvGrpSpPr>
              <p:grpSpPr bwMode="auto">
                <a:xfrm>
                  <a:off x="4024" y="1707"/>
                  <a:ext cx="182" cy="181"/>
                  <a:chOff x="2981" y="3008"/>
                  <a:chExt cx="182" cy="181"/>
                </a:xfrm>
              </p:grpSpPr>
              <p:sp>
                <p:nvSpPr>
                  <p:cNvPr id="23667" name="Oval 34"/>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23668" name="Line 35"/>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17" name="Group 36"/>
                <p:cNvGrpSpPr>
                  <a:grpSpLocks/>
                </p:cNvGrpSpPr>
                <p:nvPr/>
              </p:nvGrpSpPr>
              <p:grpSpPr bwMode="auto">
                <a:xfrm>
                  <a:off x="4025" y="1922"/>
                  <a:ext cx="182" cy="181"/>
                  <a:chOff x="2981" y="3008"/>
                  <a:chExt cx="182" cy="181"/>
                </a:xfrm>
              </p:grpSpPr>
              <p:sp>
                <p:nvSpPr>
                  <p:cNvPr id="23665" name="Oval 37"/>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23666" name="Line 38"/>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18" name="Group 39"/>
                <p:cNvGrpSpPr>
                  <a:grpSpLocks/>
                </p:cNvGrpSpPr>
                <p:nvPr/>
              </p:nvGrpSpPr>
              <p:grpSpPr bwMode="auto">
                <a:xfrm>
                  <a:off x="4024" y="2156"/>
                  <a:ext cx="182" cy="181"/>
                  <a:chOff x="2981" y="3008"/>
                  <a:chExt cx="182" cy="181"/>
                </a:xfrm>
              </p:grpSpPr>
              <p:sp>
                <p:nvSpPr>
                  <p:cNvPr id="23663" name="Oval 40"/>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23664" name="Line 41"/>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19" name="Group 42"/>
                <p:cNvGrpSpPr>
                  <a:grpSpLocks/>
                </p:cNvGrpSpPr>
                <p:nvPr/>
              </p:nvGrpSpPr>
              <p:grpSpPr bwMode="auto">
                <a:xfrm>
                  <a:off x="4025" y="2403"/>
                  <a:ext cx="182" cy="181"/>
                  <a:chOff x="2981" y="3008"/>
                  <a:chExt cx="182" cy="181"/>
                </a:xfrm>
              </p:grpSpPr>
              <p:sp>
                <p:nvSpPr>
                  <p:cNvPr id="23661" name="Oval 43"/>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23662" name="Line 44"/>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20" name="Group 45"/>
                <p:cNvGrpSpPr>
                  <a:grpSpLocks/>
                </p:cNvGrpSpPr>
                <p:nvPr/>
              </p:nvGrpSpPr>
              <p:grpSpPr bwMode="auto">
                <a:xfrm>
                  <a:off x="4025" y="2631"/>
                  <a:ext cx="182" cy="181"/>
                  <a:chOff x="2981" y="3008"/>
                  <a:chExt cx="182" cy="181"/>
                </a:xfrm>
              </p:grpSpPr>
              <p:sp>
                <p:nvSpPr>
                  <p:cNvPr id="23659" name="Oval 46"/>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23660" name="Line 47"/>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sp>
            <p:nvSpPr>
              <p:cNvPr id="23649" name="Line 48"/>
              <p:cNvSpPr>
                <a:spLocks noChangeShapeType="1"/>
              </p:cNvSpPr>
              <p:nvPr/>
            </p:nvSpPr>
            <p:spPr bwMode="auto">
              <a:xfrm>
                <a:off x="903" y="2017"/>
                <a:ext cx="503" cy="0"/>
              </a:xfrm>
              <a:prstGeom prst="line">
                <a:avLst/>
              </a:prstGeom>
              <a:noFill/>
              <a:ln w="57150">
                <a:solidFill>
                  <a:schemeClr val="tx1"/>
                </a:solidFill>
                <a:round/>
                <a:headEnd type="triangle" w="med" len="med"/>
                <a:tailEnd/>
              </a:ln>
              <a:effectLst>
                <a:prstShdw prst="shdw13" dist="53882" dir="13500000">
                  <a:schemeClr val="bg2">
                    <a:alpha val="50000"/>
                  </a:schemeClr>
                </a:prstShdw>
              </a:effectLst>
            </p:spPr>
            <p:txBody>
              <a:bodyPr/>
              <a:lstStyle/>
              <a:p>
                <a:endParaRPr lang="he-IL"/>
              </a:p>
            </p:txBody>
          </p:sp>
          <p:grpSp>
            <p:nvGrpSpPr>
              <p:cNvPr id="21" name="Group 49"/>
              <p:cNvGrpSpPr>
                <a:grpSpLocks/>
              </p:cNvGrpSpPr>
              <p:nvPr/>
            </p:nvGrpSpPr>
            <p:grpSpPr bwMode="auto">
              <a:xfrm flipH="1">
                <a:off x="1084" y="1768"/>
                <a:ext cx="182" cy="181"/>
                <a:chOff x="2981" y="3008"/>
                <a:chExt cx="182" cy="181"/>
              </a:xfrm>
            </p:grpSpPr>
            <p:sp>
              <p:nvSpPr>
                <p:cNvPr id="23651" name="Oval 50"/>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23652" name="Line 51"/>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sp>
          <p:nvSpPr>
            <p:cNvPr id="23646" name="Text Box 137"/>
            <p:cNvSpPr txBox="1">
              <a:spLocks noChangeArrowheads="1"/>
            </p:cNvSpPr>
            <p:nvPr/>
          </p:nvSpPr>
          <p:spPr bwMode="auto">
            <a:xfrm>
              <a:off x="594" y="2935"/>
              <a:ext cx="924" cy="231"/>
            </a:xfrm>
            <a:prstGeom prst="rect">
              <a:avLst/>
            </a:prstGeom>
            <a:noFill/>
            <a:ln w="9525">
              <a:noFill/>
              <a:miter lim="800000"/>
              <a:headEnd/>
              <a:tailEnd/>
            </a:ln>
            <a:effectLst>
              <a:prstShdw prst="shdw13" dist="53882" dir="13500000">
                <a:schemeClr val="bg2">
                  <a:alpha val="50000"/>
                </a:schemeClr>
              </a:prstShdw>
            </a:effectLst>
          </p:spPr>
          <p:txBody>
            <a:bodyPr>
              <a:spAutoFit/>
            </a:bodyPr>
            <a:lstStyle/>
            <a:p>
              <a:pPr algn="ctr" rtl="1">
                <a:spcBef>
                  <a:spcPct val="50000"/>
                </a:spcBef>
              </a:pPr>
              <a:r>
                <a:rPr lang="he-IL">
                  <a:solidFill>
                    <a:srgbClr val="FF3300"/>
                  </a:solidFill>
                </a:rPr>
                <a:t>מצב "טבעי"</a:t>
              </a:r>
              <a:endParaRPr lang="en-US">
                <a:solidFill>
                  <a:srgbClr val="FF3300"/>
                </a:solidFill>
              </a:endParaRPr>
            </a:p>
          </p:txBody>
        </p:sp>
      </p:grpSp>
      <p:sp>
        <p:nvSpPr>
          <p:cNvPr id="23555" name="Rectangle 130"/>
          <p:cNvSpPr>
            <a:spLocks/>
          </p:cNvSpPr>
          <p:nvPr/>
        </p:nvSpPr>
        <p:spPr bwMode="auto">
          <a:xfrm>
            <a:off x="177800" y="252413"/>
            <a:ext cx="8596313" cy="990600"/>
          </a:xfrm>
          <a:prstGeom prst="rect">
            <a:avLst/>
          </a:prstGeom>
          <a:noFill/>
          <a:ln w="9525">
            <a:noFill/>
            <a:miter lim="800000"/>
            <a:headEnd/>
            <a:tailEnd/>
          </a:ln>
        </p:spPr>
        <p:txBody>
          <a:bodyPr anchor="ctr"/>
          <a:lstStyle/>
          <a:p>
            <a:pPr algn="r" rtl="1"/>
            <a:r>
              <a:rPr lang="he-IL" sz="3300" b="1">
                <a:solidFill>
                  <a:srgbClr val="CC0000"/>
                </a:solidFill>
                <a:latin typeface="Lucida Sans Unicode" pitchFamily="34" charset="0"/>
                <a:cs typeface="David" pitchFamily="34" charset="-79"/>
              </a:rPr>
              <a:t>	בעצם קורה בסוללה?  </a:t>
            </a:r>
            <a:r>
              <a:rPr lang="he-IL" sz="2500" b="1">
                <a:solidFill>
                  <a:srgbClr val="CC0000"/>
                </a:solidFill>
                <a:latin typeface="Lucida Sans Unicode" pitchFamily="34" charset="0"/>
                <a:cs typeface="David" pitchFamily="34" charset="-79"/>
              </a:rPr>
              <a:t>מתרחשת הפרדת מטענים</a:t>
            </a:r>
            <a:endParaRPr lang="en-US" sz="2500" b="1">
              <a:solidFill>
                <a:srgbClr val="CC0000"/>
              </a:solidFill>
              <a:latin typeface="Lucida Sans Unicode" pitchFamily="34" charset="0"/>
              <a:cs typeface="David" pitchFamily="34" charset="-79"/>
            </a:endParaRPr>
          </a:p>
        </p:txBody>
      </p:sp>
      <p:grpSp>
        <p:nvGrpSpPr>
          <p:cNvPr id="22" name="Group 153"/>
          <p:cNvGrpSpPr>
            <a:grpSpLocks/>
          </p:cNvGrpSpPr>
          <p:nvPr/>
        </p:nvGrpSpPr>
        <p:grpSpPr bwMode="auto">
          <a:xfrm>
            <a:off x="5060950" y="2220913"/>
            <a:ext cx="3468688" cy="3195637"/>
            <a:chOff x="3188" y="1399"/>
            <a:chExt cx="2185" cy="2013"/>
          </a:xfrm>
        </p:grpSpPr>
        <p:sp>
          <p:nvSpPr>
            <p:cNvPr id="23557" name="Rectangle 53"/>
            <p:cNvSpPr>
              <a:spLocks noChangeArrowheads="1"/>
            </p:cNvSpPr>
            <p:nvPr/>
          </p:nvSpPr>
          <p:spPr bwMode="auto">
            <a:xfrm>
              <a:off x="3188" y="1399"/>
              <a:ext cx="249" cy="2009"/>
            </a:xfrm>
            <a:prstGeom prst="rect">
              <a:avLst/>
            </a:prstGeom>
            <a:solidFill>
              <a:schemeClr val="accent1"/>
            </a:solidFill>
            <a:ln w="9525">
              <a:solidFill>
                <a:schemeClr val="tx1"/>
              </a:solidFill>
              <a:miter lim="800000"/>
              <a:headEnd/>
              <a:tailEnd/>
            </a:ln>
            <a:effectLst>
              <a:prstShdw prst="shdw13" dist="53882" dir="13500000">
                <a:schemeClr val="bg2">
                  <a:alpha val="50000"/>
                </a:schemeClr>
              </a:prstShdw>
            </a:effectLst>
          </p:spPr>
          <p:txBody>
            <a:bodyPr wrap="none" anchor="ctr"/>
            <a:lstStyle/>
            <a:p>
              <a:endParaRPr lang="he-IL"/>
            </a:p>
          </p:txBody>
        </p:sp>
        <p:grpSp>
          <p:nvGrpSpPr>
            <p:cNvPr id="23" name="Group 54"/>
            <p:cNvGrpSpPr>
              <a:grpSpLocks/>
            </p:cNvGrpSpPr>
            <p:nvPr/>
          </p:nvGrpSpPr>
          <p:grpSpPr bwMode="auto">
            <a:xfrm>
              <a:off x="3221" y="1512"/>
              <a:ext cx="182" cy="300"/>
              <a:chOff x="2952" y="3561"/>
              <a:chExt cx="182" cy="181"/>
            </a:xfrm>
          </p:grpSpPr>
          <p:sp>
            <p:nvSpPr>
              <p:cNvPr id="23641" name="Oval 55"/>
              <p:cNvSpPr>
                <a:spLocks noChangeArrowheads="1"/>
              </p:cNvSpPr>
              <p:nvPr/>
            </p:nvSpPr>
            <p:spPr bwMode="auto">
              <a:xfrm>
                <a:off x="2952" y="3561"/>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grpSp>
            <p:nvGrpSpPr>
              <p:cNvPr id="24" name="Group 56"/>
              <p:cNvGrpSpPr>
                <a:grpSpLocks/>
              </p:cNvGrpSpPr>
              <p:nvPr/>
            </p:nvGrpSpPr>
            <p:grpSpPr bwMode="auto">
              <a:xfrm>
                <a:off x="2976" y="3585"/>
                <a:ext cx="136" cy="136"/>
                <a:chOff x="2381" y="3641"/>
                <a:chExt cx="136" cy="136"/>
              </a:xfrm>
            </p:grpSpPr>
            <p:sp>
              <p:nvSpPr>
                <p:cNvPr id="23643" name="Line 57"/>
                <p:cNvSpPr>
                  <a:spLocks noChangeShapeType="1"/>
                </p:cNvSpPr>
                <p:nvPr/>
              </p:nvSpPr>
              <p:spPr bwMode="auto">
                <a:xfrm>
                  <a:off x="2381" y="3702"/>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sp>
              <p:nvSpPr>
                <p:cNvPr id="23644" name="Line 58"/>
                <p:cNvSpPr>
                  <a:spLocks noChangeShapeType="1"/>
                </p:cNvSpPr>
                <p:nvPr/>
              </p:nvSpPr>
              <p:spPr bwMode="auto">
                <a:xfrm rot="16200000" flipV="1">
                  <a:off x="2378" y="3709"/>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grpSp>
          <p:nvGrpSpPr>
            <p:cNvPr id="25" name="Group 59"/>
            <p:cNvGrpSpPr>
              <a:grpSpLocks/>
            </p:cNvGrpSpPr>
            <p:nvPr/>
          </p:nvGrpSpPr>
          <p:grpSpPr bwMode="auto">
            <a:xfrm>
              <a:off x="3221" y="1912"/>
              <a:ext cx="182" cy="301"/>
              <a:chOff x="2952" y="3561"/>
              <a:chExt cx="182" cy="181"/>
            </a:xfrm>
          </p:grpSpPr>
          <p:sp>
            <p:nvSpPr>
              <p:cNvPr id="23637" name="Oval 60"/>
              <p:cNvSpPr>
                <a:spLocks noChangeArrowheads="1"/>
              </p:cNvSpPr>
              <p:nvPr/>
            </p:nvSpPr>
            <p:spPr bwMode="auto">
              <a:xfrm>
                <a:off x="2952" y="3561"/>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grpSp>
            <p:nvGrpSpPr>
              <p:cNvPr id="26" name="Group 61"/>
              <p:cNvGrpSpPr>
                <a:grpSpLocks/>
              </p:cNvGrpSpPr>
              <p:nvPr/>
            </p:nvGrpSpPr>
            <p:grpSpPr bwMode="auto">
              <a:xfrm>
                <a:off x="2976" y="3585"/>
                <a:ext cx="136" cy="136"/>
                <a:chOff x="2381" y="3641"/>
                <a:chExt cx="136" cy="136"/>
              </a:xfrm>
            </p:grpSpPr>
            <p:sp>
              <p:nvSpPr>
                <p:cNvPr id="23639" name="Line 62"/>
                <p:cNvSpPr>
                  <a:spLocks noChangeShapeType="1"/>
                </p:cNvSpPr>
                <p:nvPr/>
              </p:nvSpPr>
              <p:spPr bwMode="auto">
                <a:xfrm>
                  <a:off x="2381" y="3702"/>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sp>
              <p:nvSpPr>
                <p:cNvPr id="23640" name="Line 63"/>
                <p:cNvSpPr>
                  <a:spLocks noChangeShapeType="1"/>
                </p:cNvSpPr>
                <p:nvPr/>
              </p:nvSpPr>
              <p:spPr bwMode="auto">
                <a:xfrm rot="16200000" flipV="1">
                  <a:off x="2378" y="3709"/>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grpSp>
          <p:nvGrpSpPr>
            <p:cNvPr id="27" name="Group 64"/>
            <p:cNvGrpSpPr>
              <a:grpSpLocks/>
            </p:cNvGrpSpPr>
            <p:nvPr/>
          </p:nvGrpSpPr>
          <p:grpSpPr bwMode="auto">
            <a:xfrm>
              <a:off x="3221" y="2291"/>
              <a:ext cx="182" cy="300"/>
              <a:chOff x="2952" y="3561"/>
              <a:chExt cx="182" cy="181"/>
            </a:xfrm>
          </p:grpSpPr>
          <p:sp>
            <p:nvSpPr>
              <p:cNvPr id="23633" name="Oval 65"/>
              <p:cNvSpPr>
                <a:spLocks noChangeArrowheads="1"/>
              </p:cNvSpPr>
              <p:nvPr/>
            </p:nvSpPr>
            <p:spPr bwMode="auto">
              <a:xfrm>
                <a:off x="2952" y="3561"/>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grpSp>
            <p:nvGrpSpPr>
              <p:cNvPr id="28" name="Group 66"/>
              <p:cNvGrpSpPr>
                <a:grpSpLocks/>
              </p:cNvGrpSpPr>
              <p:nvPr/>
            </p:nvGrpSpPr>
            <p:grpSpPr bwMode="auto">
              <a:xfrm>
                <a:off x="2976" y="3585"/>
                <a:ext cx="136" cy="136"/>
                <a:chOff x="2381" y="3641"/>
                <a:chExt cx="136" cy="136"/>
              </a:xfrm>
            </p:grpSpPr>
            <p:sp>
              <p:nvSpPr>
                <p:cNvPr id="23635" name="Line 67"/>
                <p:cNvSpPr>
                  <a:spLocks noChangeShapeType="1"/>
                </p:cNvSpPr>
                <p:nvPr/>
              </p:nvSpPr>
              <p:spPr bwMode="auto">
                <a:xfrm>
                  <a:off x="2381" y="3702"/>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sp>
              <p:nvSpPr>
                <p:cNvPr id="23636" name="Line 68"/>
                <p:cNvSpPr>
                  <a:spLocks noChangeShapeType="1"/>
                </p:cNvSpPr>
                <p:nvPr/>
              </p:nvSpPr>
              <p:spPr bwMode="auto">
                <a:xfrm rot="16200000" flipV="1">
                  <a:off x="2378" y="3709"/>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grpSp>
          <p:nvGrpSpPr>
            <p:cNvPr id="29" name="Group 69"/>
            <p:cNvGrpSpPr>
              <a:grpSpLocks/>
            </p:cNvGrpSpPr>
            <p:nvPr/>
          </p:nvGrpSpPr>
          <p:grpSpPr bwMode="auto">
            <a:xfrm>
              <a:off x="3221" y="2658"/>
              <a:ext cx="182" cy="300"/>
              <a:chOff x="2952" y="3561"/>
              <a:chExt cx="182" cy="181"/>
            </a:xfrm>
          </p:grpSpPr>
          <p:sp>
            <p:nvSpPr>
              <p:cNvPr id="23629" name="Oval 70"/>
              <p:cNvSpPr>
                <a:spLocks noChangeArrowheads="1"/>
              </p:cNvSpPr>
              <p:nvPr/>
            </p:nvSpPr>
            <p:spPr bwMode="auto">
              <a:xfrm>
                <a:off x="2952" y="3561"/>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grpSp>
            <p:nvGrpSpPr>
              <p:cNvPr id="30" name="Group 71"/>
              <p:cNvGrpSpPr>
                <a:grpSpLocks/>
              </p:cNvGrpSpPr>
              <p:nvPr/>
            </p:nvGrpSpPr>
            <p:grpSpPr bwMode="auto">
              <a:xfrm>
                <a:off x="2976" y="3585"/>
                <a:ext cx="136" cy="136"/>
                <a:chOff x="2381" y="3641"/>
                <a:chExt cx="136" cy="136"/>
              </a:xfrm>
            </p:grpSpPr>
            <p:sp>
              <p:nvSpPr>
                <p:cNvPr id="23631" name="Line 72"/>
                <p:cNvSpPr>
                  <a:spLocks noChangeShapeType="1"/>
                </p:cNvSpPr>
                <p:nvPr/>
              </p:nvSpPr>
              <p:spPr bwMode="auto">
                <a:xfrm>
                  <a:off x="2381" y="3702"/>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sp>
              <p:nvSpPr>
                <p:cNvPr id="23632" name="Line 73"/>
                <p:cNvSpPr>
                  <a:spLocks noChangeShapeType="1"/>
                </p:cNvSpPr>
                <p:nvPr/>
              </p:nvSpPr>
              <p:spPr bwMode="auto">
                <a:xfrm rot="16200000" flipV="1">
                  <a:off x="2378" y="3709"/>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grpSp>
          <p:nvGrpSpPr>
            <p:cNvPr id="31" name="Group 74"/>
            <p:cNvGrpSpPr>
              <a:grpSpLocks/>
            </p:cNvGrpSpPr>
            <p:nvPr/>
          </p:nvGrpSpPr>
          <p:grpSpPr bwMode="auto">
            <a:xfrm>
              <a:off x="3221" y="3024"/>
              <a:ext cx="182" cy="301"/>
              <a:chOff x="2952" y="3561"/>
              <a:chExt cx="182" cy="181"/>
            </a:xfrm>
          </p:grpSpPr>
          <p:sp>
            <p:nvSpPr>
              <p:cNvPr id="23625" name="Oval 75"/>
              <p:cNvSpPr>
                <a:spLocks noChangeArrowheads="1"/>
              </p:cNvSpPr>
              <p:nvPr/>
            </p:nvSpPr>
            <p:spPr bwMode="auto">
              <a:xfrm>
                <a:off x="2952" y="3561"/>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grpSp>
            <p:nvGrpSpPr>
              <p:cNvPr id="23552" name="Group 76"/>
              <p:cNvGrpSpPr>
                <a:grpSpLocks/>
              </p:cNvGrpSpPr>
              <p:nvPr/>
            </p:nvGrpSpPr>
            <p:grpSpPr bwMode="auto">
              <a:xfrm>
                <a:off x="2976" y="3585"/>
                <a:ext cx="136" cy="136"/>
                <a:chOff x="2381" y="3641"/>
                <a:chExt cx="136" cy="136"/>
              </a:xfrm>
            </p:grpSpPr>
            <p:sp>
              <p:nvSpPr>
                <p:cNvPr id="23627" name="Line 77"/>
                <p:cNvSpPr>
                  <a:spLocks noChangeShapeType="1"/>
                </p:cNvSpPr>
                <p:nvPr/>
              </p:nvSpPr>
              <p:spPr bwMode="auto">
                <a:xfrm>
                  <a:off x="2381" y="3702"/>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sp>
              <p:nvSpPr>
                <p:cNvPr id="23628" name="Line 78"/>
                <p:cNvSpPr>
                  <a:spLocks noChangeShapeType="1"/>
                </p:cNvSpPr>
                <p:nvPr/>
              </p:nvSpPr>
              <p:spPr bwMode="auto">
                <a:xfrm rot="16200000" flipV="1">
                  <a:off x="2378" y="3709"/>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sp>
          <p:nvSpPr>
            <p:cNvPr id="23563" name="Rectangle 80"/>
            <p:cNvSpPr>
              <a:spLocks noChangeArrowheads="1"/>
            </p:cNvSpPr>
            <p:nvPr/>
          </p:nvSpPr>
          <p:spPr bwMode="auto">
            <a:xfrm>
              <a:off x="5124" y="1401"/>
              <a:ext cx="249" cy="1996"/>
            </a:xfrm>
            <a:prstGeom prst="rect">
              <a:avLst/>
            </a:prstGeom>
            <a:solidFill>
              <a:schemeClr val="accent1"/>
            </a:solidFill>
            <a:ln w="9525">
              <a:solidFill>
                <a:schemeClr val="tx1"/>
              </a:solidFill>
              <a:miter lim="800000"/>
              <a:headEnd/>
              <a:tailEnd/>
            </a:ln>
            <a:effectLst>
              <a:prstShdw prst="shdw13" dist="53882" dir="13500000">
                <a:schemeClr val="bg2">
                  <a:alpha val="50000"/>
                </a:schemeClr>
              </a:prstShdw>
            </a:effectLst>
          </p:spPr>
          <p:txBody>
            <a:bodyPr wrap="none" anchor="ctr"/>
            <a:lstStyle/>
            <a:p>
              <a:endParaRPr lang="he-IL"/>
            </a:p>
          </p:txBody>
        </p:sp>
        <p:grpSp>
          <p:nvGrpSpPr>
            <p:cNvPr id="23553" name="Group 81"/>
            <p:cNvGrpSpPr>
              <a:grpSpLocks/>
            </p:cNvGrpSpPr>
            <p:nvPr/>
          </p:nvGrpSpPr>
          <p:grpSpPr bwMode="auto">
            <a:xfrm>
              <a:off x="5157" y="1518"/>
              <a:ext cx="182" cy="299"/>
              <a:chOff x="2981" y="3008"/>
              <a:chExt cx="182" cy="181"/>
            </a:xfrm>
          </p:grpSpPr>
          <p:sp>
            <p:nvSpPr>
              <p:cNvPr id="23623" name="Oval 82"/>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23624" name="Line 83"/>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23554" name="Group 84"/>
            <p:cNvGrpSpPr>
              <a:grpSpLocks/>
            </p:cNvGrpSpPr>
            <p:nvPr/>
          </p:nvGrpSpPr>
          <p:grpSpPr bwMode="auto">
            <a:xfrm>
              <a:off x="5158" y="1873"/>
              <a:ext cx="182" cy="298"/>
              <a:chOff x="2981" y="3008"/>
              <a:chExt cx="182" cy="181"/>
            </a:xfrm>
          </p:grpSpPr>
          <p:sp>
            <p:nvSpPr>
              <p:cNvPr id="23621" name="Oval 85"/>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23622" name="Line 86"/>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23556" name="Group 87"/>
            <p:cNvGrpSpPr>
              <a:grpSpLocks/>
            </p:cNvGrpSpPr>
            <p:nvPr/>
          </p:nvGrpSpPr>
          <p:grpSpPr bwMode="auto">
            <a:xfrm>
              <a:off x="5157" y="2259"/>
              <a:ext cx="182" cy="298"/>
              <a:chOff x="2981" y="3008"/>
              <a:chExt cx="182" cy="181"/>
            </a:xfrm>
          </p:grpSpPr>
          <p:sp>
            <p:nvSpPr>
              <p:cNvPr id="23619" name="Oval 88"/>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23620" name="Line 89"/>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23558" name="Group 90"/>
            <p:cNvGrpSpPr>
              <a:grpSpLocks/>
            </p:cNvGrpSpPr>
            <p:nvPr/>
          </p:nvGrpSpPr>
          <p:grpSpPr bwMode="auto">
            <a:xfrm>
              <a:off x="5158" y="2666"/>
              <a:ext cx="182" cy="299"/>
              <a:chOff x="2981" y="3008"/>
              <a:chExt cx="182" cy="181"/>
            </a:xfrm>
          </p:grpSpPr>
          <p:sp>
            <p:nvSpPr>
              <p:cNvPr id="23617" name="Oval 91"/>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23618" name="Line 92"/>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23559" name="Group 93"/>
            <p:cNvGrpSpPr>
              <a:grpSpLocks/>
            </p:cNvGrpSpPr>
            <p:nvPr/>
          </p:nvGrpSpPr>
          <p:grpSpPr bwMode="auto">
            <a:xfrm>
              <a:off x="5158" y="3042"/>
              <a:ext cx="182" cy="299"/>
              <a:chOff x="2981" y="3008"/>
              <a:chExt cx="182" cy="181"/>
            </a:xfrm>
          </p:grpSpPr>
          <p:sp>
            <p:nvSpPr>
              <p:cNvPr id="23615" name="Oval 94"/>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23616" name="Line 95"/>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sp>
          <p:nvSpPr>
            <p:cNvPr id="23569" name="Oval 101"/>
            <p:cNvSpPr>
              <a:spLocks noChangeArrowheads="1"/>
            </p:cNvSpPr>
            <p:nvPr/>
          </p:nvSpPr>
          <p:spPr bwMode="auto">
            <a:xfrm>
              <a:off x="3464" y="2143"/>
              <a:ext cx="530" cy="531"/>
            </a:xfrm>
            <a:prstGeom prst="ellipse">
              <a:avLst/>
            </a:prstGeom>
            <a:solidFill>
              <a:schemeClr val="bg2"/>
            </a:solidFill>
            <a:ln w="2857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23570" name="Oval 102"/>
            <p:cNvSpPr>
              <a:spLocks noChangeArrowheads="1"/>
            </p:cNvSpPr>
            <p:nvPr/>
          </p:nvSpPr>
          <p:spPr bwMode="auto">
            <a:xfrm>
              <a:off x="4556" y="2143"/>
              <a:ext cx="530" cy="531"/>
            </a:xfrm>
            <a:prstGeom prst="ellipse">
              <a:avLst/>
            </a:prstGeom>
            <a:solidFill>
              <a:schemeClr val="bg2"/>
            </a:solidFill>
            <a:ln w="2857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23571" name="Line 104"/>
            <p:cNvSpPr>
              <a:spLocks noChangeShapeType="1"/>
            </p:cNvSpPr>
            <p:nvPr/>
          </p:nvSpPr>
          <p:spPr bwMode="auto">
            <a:xfrm>
              <a:off x="3723" y="2675"/>
              <a:ext cx="1103"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sp>
          <p:nvSpPr>
            <p:cNvPr id="23572" name="Line 106"/>
            <p:cNvSpPr>
              <a:spLocks noChangeShapeType="1"/>
            </p:cNvSpPr>
            <p:nvPr/>
          </p:nvSpPr>
          <p:spPr bwMode="auto">
            <a:xfrm flipH="1">
              <a:off x="4040" y="1816"/>
              <a:ext cx="503" cy="0"/>
            </a:xfrm>
            <a:prstGeom prst="line">
              <a:avLst/>
            </a:prstGeom>
            <a:noFill/>
            <a:ln w="57150">
              <a:solidFill>
                <a:schemeClr val="tx1"/>
              </a:solidFill>
              <a:round/>
              <a:headEnd type="triangle" w="med" len="med"/>
              <a:tailEnd/>
            </a:ln>
            <a:effectLst>
              <a:prstShdw prst="shdw13" dist="53882" dir="13500000">
                <a:schemeClr val="bg2">
                  <a:alpha val="50000"/>
                </a:schemeClr>
              </a:prstShdw>
            </a:effectLst>
          </p:spPr>
          <p:txBody>
            <a:bodyPr/>
            <a:lstStyle/>
            <a:p>
              <a:endParaRPr lang="he-IL"/>
            </a:p>
          </p:txBody>
        </p:sp>
        <p:sp>
          <p:nvSpPr>
            <p:cNvPr id="23573" name="Line 105"/>
            <p:cNvSpPr>
              <a:spLocks noChangeShapeType="1"/>
            </p:cNvSpPr>
            <p:nvPr/>
          </p:nvSpPr>
          <p:spPr bwMode="auto">
            <a:xfrm>
              <a:off x="3822" y="2008"/>
              <a:ext cx="915"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nvGrpSpPr>
            <p:cNvPr id="23560" name="Group 107"/>
            <p:cNvGrpSpPr>
              <a:grpSpLocks/>
            </p:cNvGrpSpPr>
            <p:nvPr/>
          </p:nvGrpSpPr>
          <p:grpSpPr bwMode="auto">
            <a:xfrm>
              <a:off x="3802" y="1917"/>
              <a:ext cx="182" cy="181"/>
              <a:chOff x="2981" y="3008"/>
              <a:chExt cx="182" cy="181"/>
            </a:xfrm>
          </p:grpSpPr>
          <p:sp>
            <p:nvSpPr>
              <p:cNvPr id="23613" name="Oval 108"/>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23614" name="Line 109"/>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23561" name="Group 110"/>
            <p:cNvGrpSpPr>
              <a:grpSpLocks/>
            </p:cNvGrpSpPr>
            <p:nvPr/>
          </p:nvGrpSpPr>
          <p:grpSpPr bwMode="auto">
            <a:xfrm>
              <a:off x="4002" y="1917"/>
              <a:ext cx="182" cy="181"/>
              <a:chOff x="2981" y="3008"/>
              <a:chExt cx="182" cy="181"/>
            </a:xfrm>
          </p:grpSpPr>
          <p:sp>
            <p:nvSpPr>
              <p:cNvPr id="23611" name="Oval 111"/>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23612" name="Line 112"/>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23562" name="Group 113"/>
            <p:cNvGrpSpPr>
              <a:grpSpLocks/>
            </p:cNvGrpSpPr>
            <p:nvPr/>
          </p:nvGrpSpPr>
          <p:grpSpPr bwMode="auto">
            <a:xfrm>
              <a:off x="4203" y="1918"/>
              <a:ext cx="182" cy="181"/>
              <a:chOff x="2981" y="3008"/>
              <a:chExt cx="182" cy="181"/>
            </a:xfrm>
          </p:grpSpPr>
          <p:sp>
            <p:nvSpPr>
              <p:cNvPr id="23609" name="Oval 114"/>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23610" name="Line 115"/>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23564" name="Group 116"/>
            <p:cNvGrpSpPr>
              <a:grpSpLocks/>
            </p:cNvGrpSpPr>
            <p:nvPr/>
          </p:nvGrpSpPr>
          <p:grpSpPr bwMode="auto">
            <a:xfrm>
              <a:off x="4404" y="1918"/>
              <a:ext cx="182" cy="181"/>
              <a:chOff x="2981" y="3008"/>
              <a:chExt cx="182" cy="181"/>
            </a:xfrm>
          </p:grpSpPr>
          <p:sp>
            <p:nvSpPr>
              <p:cNvPr id="23607" name="Oval 117"/>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23608" name="Line 118"/>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nvGrpSpPr>
            <p:cNvPr id="23565" name="Group 119"/>
            <p:cNvGrpSpPr>
              <a:grpSpLocks/>
            </p:cNvGrpSpPr>
            <p:nvPr/>
          </p:nvGrpSpPr>
          <p:grpSpPr bwMode="auto">
            <a:xfrm>
              <a:off x="4587" y="1917"/>
              <a:ext cx="182" cy="181"/>
              <a:chOff x="2981" y="3008"/>
              <a:chExt cx="182" cy="181"/>
            </a:xfrm>
          </p:grpSpPr>
          <p:sp>
            <p:nvSpPr>
              <p:cNvPr id="23605" name="Oval 120"/>
              <p:cNvSpPr>
                <a:spLocks noChangeArrowheads="1"/>
              </p:cNvSpPr>
              <p:nvPr/>
            </p:nvSpPr>
            <p:spPr bwMode="auto">
              <a:xfrm>
                <a:off x="2981" y="3008"/>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23606" name="Line 121"/>
              <p:cNvSpPr>
                <a:spLocks noChangeShapeType="1"/>
              </p:cNvSpPr>
              <p:nvPr/>
            </p:nvSpPr>
            <p:spPr bwMode="auto">
              <a:xfrm>
                <a:off x="3005" y="3093"/>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sp>
          <p:nvSpPr>
            <p:cNvPr id="23579" name="Line 123"/>
            <p:cNvSpPr>
              <a:spLocks noChangeShapeType="1"/>
            </p:cNvSpPr>
            <p:nvPr/>
          </p:nvSpPr>
          <p:spPr bwMode="auto">
            <a:xfrm>
              <a:off x="3774" y="2143"/>
              <a:ext cx="1030"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sp>
          <p:nvSpPr>
            <p:cNvPr id="23580" name="Arc 129"/>
            <p:cNvSpPr>
              <a:spLocks/>
            </p:cNvSpPr>
            <p:nvPr/>
          </p:nvSpPr>
          <p:spPr bwMode="auto">
            <a:xfrm flipH="1">
              <a:off x="3578" y="2252"/>
              <a:ext cx="169" cy="15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chemeClr val="tx1"/>
              </a:solidFill>
              <a:round/>
              <a:headEnd type="stealth" w="lg" len="lg"/>
              <a:tailEnd/>
            </a:ln>
            <a:effectLst>
              <a:prstShdw prst="shdw13" dist="53882" dir="13500000">
                <a:schemeClr val="bg2">
                  <a:alpha val="50000"/>
                </a:schemeClr>
              </a:prstShdw>
            </a:effectLst>
          </p:spPr>
          <p:txBody>
            <a:bodyPr wrap="none" anchor="ctr"/>
            <a:lstStyle/>
            <a:p>
              <a:endParaRPr lang="he-IL"/>
            </a:p>
          </p:txBody>
        </p:sp>
        <p:sp>
          <p:nvSpPr>
            <p:cNvPr id="23581" name="Oval 131"/>
            <p:cNvSpPr>
              <a:spLocks noChangeArrowheads="1"/>
            </p:cNvSpPr>
            <p:nvPr/>
          </p:nvSpPr>
          <p:spPr bwMode="auto">
            <a:xfrm>
              <a:off x="3704" y="2393"/>
              <a:ext cx="58" cy="56"/>
            </a:xfrm>
            <a:prstGeom prst="ellipse">
              <a:avLst/>
            </a:prstGeom>
            <a:solidFill>
              <a:schemeClr val="accent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23582" name="Oval 132"/>
            <p:cNvSpPr>
              <a:spLocks noChangeArrowheads="1"/>
            </p:cNvSpPr>
            <p:nvPr/>
          </p:nvSpPr>
          <p:spPr bwMode="auto">
            <a:xfrm>
              <a:off x="4799" y="2394"/>
              <a:ext cx="58" cy="56"/>
            </a:xfrm>
            <a:prstGeom prst="ellipse">
              <a:avLst/>
            </a:prstGeom>
            <a:solidFill>
              <a:schemeClr val="accent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sp>
          <p:nvSpPr>
            <p:cNvPr id="23583" name="Arc 133"/>
            <p:cNvSpPr>
              <a:spLocks/>
            </p:cNvSpPr>
            <p:nvPr/>
          </p:nvSpPr>
          <p:spPr bwMode="auto">
            <a:xfrm flipV="1">
              <a:off x="4833" y="2415"/>
              <a:ext cx="169" cy="15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chemeClr val="tx1"/>
              </a:solidFill>
              <a:round/>
              <a:headEnd type="stealth" w="lg" len="lg"/>
              <a:tailEnd/>
            </a:ln>
            <a:effectLst>
              <a:prstShdw prst="shdw13" dist="53882" dir="13500000">
                <a:schemeClr val="bg2">
                  <a:alpha val="50000"/>
                </a:schemeClr>
              </a:prstShdw>
            </a:effectLst>
          </p:spPr>
          <p:txBody>
            <a:bodyPr rot="10800000" wrap="none" anchor="ctr"/>
            <a:lstStyle/>
            <a:p>
              <a:endParaRPr lang="he-IL"/>
            </a:p>
          </p:txBody>
        </p:sp>
        <p:sp>
          <p:nvSpPr>
            <p:cNvPr id="23584" name="Text Box 138"/>
            <p:cNvSpPr txBox="1">
              <a:spLocks noChangeArrowheads="1"/>
            </p:cNvSpPr>
            <p:nvPr/>
          </p:nvSpPr>
          <p:spPr bwMode="auto">
            <a:xfrm>
              <a:off x="3766" y="3181"/>
              <a:ext cx="1068" cy="231"/>
            </a:xfrm>
            <a:prstGeom prst="rect">
              <a:avLst/>
            </a:prstGeom>
            <a:noFill/>
            <a:ln w="9525">
              <a:noFill/>
              <a:miter lim="800000"/>
              <a:headEnd/>
              <a:tailEnd/>
            </a:ln>
            <a:effectLst>
              <a:prstShdw prst="shdw13" dist="53882" dir="13500000">
                <a:schemeClr val="bg2">
                  <a:alpha val="50000"/>
                </a:schemeClr>
              </a:prstShdw>
            </a:effectLst>
          </p:spPr>
          <p:txBody>
            <a:bodyPr>
              <a:spAutoFit/>
            </a:bodyPr>
            <a:lstStyle/>
            <a:p>
              <a:pPr algn="ctr" rtl="1">
                <a:spcBef>
                  <a:spcPct val="50000"/>
                </a:spcBef>
              </a:pPr>
              <a:r>
                <a:rPr lang="he-IL">
                  <a:solidFill>
                    <a:srgbClr val="FF3300"/>
                  </a:solidFill>
                </a:rPr>
                <a:t>פעולת הסוללה</a:t>
              </a:r>
              <a:endParaRPr lang="en-US">
                <a:solidFill>
                  <a:srgbClr val="FF3300"/>
                </a:solidFill>
              </a:endParaRPr>
            </a:p>
          </p:txBody>
        </p:sp>
        <p:sp>
          <p:nvSpPr>
            <p:cNvPr id="23585" name="Oval 36"/>
            <p:cNvSpPr>
              <a:spLocks noChangeArrowheads="1"/>
            </p:cNvSpPr>
            <p:nvPr/>
          </p:nvSpPr>
          <p:spPr bwMode="auto">
            <a:xfrm>
              <a:off x="4614" y="2702"/>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grpSp>
          <p:nvGrpSpPr>
            <p:cNvPr id="23566" name="Group 37"/>
            <p:cNvGrpSpPr>
              <a:grpSpLocks/>
            </p:cNvGrpSpPr>
            <p:nvPr/>
          </p:nvGrpSpPr>
          <p:grpSpPr bwMode="auto">
            <a:xfrm>
              <a:off x="4638" y="2726"/>
              <a:ext cx="136" cy="136"/>
              <a:chOff x="2381" y="3641"/>
              <a:chExt cx="136" cy="136"/>
            </a:xfrm>
          </p:grpSpPr>
          <p:sp>
            <p:nvSpPr>
              <p:cNvPr id="23603" name="Line 38"/>
              <p:cNvSpPr>
                <a:spLocks noChangeShapeType="1"/>
              </p:cNvSpPr>
              <p:nvPr/>
            </p:nvSpPr>
            <p:spPr bwMode="auto">
              <a:xfrm>
                <a:off x="2381" y="3702"/>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sp>
            <p:nvSpPr>
              <p:cNvPr id="23604" name="Line 39"/>
              <p:cNvSpPr>
                <a:spLocks noChangeShapeType="1"/>
              </p:cNvSpPr>
              <p:nvPr/>
            </p:nvSpPr>
            <p:spPr bwMode="auto">
              <a:xfrm rot="16200000" flipV="1">
                <a:off x="2378" y="3709"/>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sp>
          <p:nvSpPr>
            <p:cNvPr id="23587" name="Oval 36"/>
            <p:cNvSpPr>
              <a:spLocks noChangeArrowheads="1"/>
            </p:cNvSpPr>
            <p:nvPr/>
          </p:nvSpPr>
          <p:spPr bwMode="auto">
            <a:xfrm>
              <a:off x="4397" y="2702"/>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grpSp>
          <p:nvGrpSpPr>
            <p:cNvPr id="23567" name="Group 37"/>
            <p:cNvGrpSpPr>
              <a:grpSpLocks/>
            </p:cNvGrpSpPr>
            <p:nvPr/>
          </p:nvGrpSpPr>
          <p:grpSpPr bwMode="auto">
            <a:xfrm>
              <a:off x="4421" y="2726"/>
              <a:ext cx="136" cy="136"/>
              <a:chOff x="2381" y="3641"/>
              <a:chExt cx="136" cy="136"/>
            </a:xfrm>
          </p:grpSpPr>
          <p:sp>
            <p:nvSpPr>
              <p:cNvPr id="23601" name="Line 38"/>
              <p:cNvSpPr>
                <a:spLocks noChangeShapeType="1"/>
              </p:cNvSpPr>
              <p:nvPr/>
            </p:nvSpPr>
            <p:spPr bwMode="auto">
              <a:xfrm>
                <a:off x="2381" y="3702"/>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sp>
            <p:nvSpPr>
              <p:cNvPr id="23602" name="Line 39"/>
              <p:cNvSpPr>
                <a:spLocks noChangeShapeType="1"/>
              </p:cNvSpPr>
              <p:nvPr/>
            </p:nvSpPr>
            <p:spPr bwMode="auto">
              <a:xfrm rot="16200000" flipV="1">
                <a:off x="2378" y="3709"/>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sp>
          <p:nvSpPr>
            <p:cNvPr id="23589" name="Oval 36"/>
            <p:cNvSpPr>
              <a:spLocks noChangeArrowheads="1"/>
            </p:cNvSpPr>
            <p:nvPr/>
          </p:nvSpPr>
          <p:spPr bwMode="auto">
            <a:xfrm>
              <a:off x="4193" y="2702"/>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grpSp>
          <p:nvGrpSpPr>
            <p:cNvPr id="23568" name="Group 37"/>
            <p:cNvGrpSpPr>
              <a:grpSpLocks/>
            </p:cNvGrpSpPr>
            <p:nvPr/>
          </p:nvGrpSpPr>
          <p:grpSpPr bwMode="auto">
            <a:xfrm>
              <a:off x="4217" y="2726"/>
              <a:ext cx="136" cy="136"/>
              <a:chOff x="2381" y="3641"/>
              <a:chExt cx="136" cy="136"/>
            </a:xfrm>
          </p:grpSpPr>
          <p:sp>
            <p:nvSpPr>
              <p:cNvPr id="23599" name="Line 38"/>
              <p:cNvSpPr>
                <a:spLocks noChangeShapeType="1"/>
              </p:cNvSpPr>
              <p:nvPr/>
            </p:nvSpPr>
            <p:spPr bwMode="auto">
              <a:xfrm>
                <a:off x="2381" y="3702"/>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sp>
            <p:nvSpPr>
              <p:cNvPr id="23600" name="Line 39"/>
              <p:cNvSpPr>
                <a:spLocks noChangeShapeType="1"/>
              </p:cNvSpPr>
              <p:nvPr/>
            </p:nvSpPr>
            <p:spPr bwMode="auto">
              <a:xfrm rot="16200000" flipV="1">
                <a:off x="2378" y="3709"/>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sp>
          <p:nvSpPr>
            <p:cNvPr id="23591" name="Oval 36"/>
            <p:cNvSpPr>
              <a:spLocks noChangeArrowheads="1"/>
            </p:cNvSpPr>
            <p:nvPr/>
          </p:nvSpPr>
          <p:spPr bwMode="auto">
            <a:xfrm>
              <a:off x="3988" y="2702"/>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grpSp>
          <p:nvGrpSpPr>
            <p:cNvPr id="23574" name="Group 37"/>
            <p:cNvGrpSpPr>
              <a:grpSpLocks/>
            </p:cNvGrpSpPr>
            <p:nvPr/>
          </p:nvGrpSpPr>
          <p:grpSpPr bwMode="auto">
            <a:xfrm>
              <a:off x="4012" y="2726"/>
              <a:ext cx="136" cy="136"/>
              <a:chOff x="2381" y="3641"/>
              <a:chExt cx="136" cy="136"/>
            </a:xfrm>
          </p:grpSpPr>
          <p:sp>
            <p:nvSpPr>
              <p:cNvPr id="23597" name="Line 38"/>
              <p:cNvSpPr>
                <a:spLocks noChangeShapeType="1"/>
              </p:cNvSpPr>
              <p:nvPr/>
            </p:nvSpPr>
            <p:spPr bwMode="auto">
              <a:xfrm>
                <a:off x="2381" y="3702"/>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sp>
            <p:nvSpPr>
              <p:cNvPr id="23598" name="Line 39"/>
              <p:cNvSpPr>
                <a:spLocks noChangeShapeType="1"/>
              </p:cNvSpPr>
              <p:nvPr/>
            </p:nvSpPr>
            <p:spPr bwMode="auto">
              <a:xfrm rot="16200000" flipV="1">
                <a:off x="2378" y="3709"/>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sp>
          <p:nvSpPr>
            <p:cNvPr id="23593" name="Oval 36"/>
            <p:cNvSpPr>
              <a:spLocks noChangeArrowheads="1"/>
            </p:cNvSpPr>
            <p:nvPr/>
          </p:nvSpPr>
          <p:spPr bwMode="auto">
            <a:xfrm>
              <a:off x="3784" y="2702"/>
              <a:ext cx="182" cy="181"/>
            </a:xfrm>
            <a:prstGeom prst="ellipse">
              <a:avLst/>
            </a:prstGeom>
            <a:solidFill>
              <a:schemeClr val="bg1"/>
            </a:solidFill>
            <a:ln w="9525">
              <a:solidFill>
                <a:schemeClr val="tx1"/>
              </a:solidFill>
              <a:round/>
              <a:headEnd/>
              <a:tailEnd/>
            </a:ln>
            <a:effectLst>
              <a:prstShdw prst="shdw13" dist="53882" dir="13500000">
                <a:schemeClr val="bg2">
                  <a:alpha val="50000"/>
                </a:schemeClr>
              </a:prstShdw>
            </a:effectLst>
          </p:spPr>
          <p:txBody>
            <a:bodyPr wrap="none" anchor="ctr"/>
            <a:lstStyle/>
            <a:p>
              <a:endParaRPr lang="he-IL"/>
            </a:p>
          </p:txBody>
        </p:sp>
        <p:grpSp>
          <p:nvGrpSpPr>
            <p:cNvPr id="23575" name="Group 37"/>
            <p:cNvGrpSpPr>
              <a:grpSpLocks/>
            </p:cNvGrpSpPr>
            <p:nvPr/>
          </p:nvGrpSpPr>
          <p:grpSpPr bwMode="auto">
            <a:xfrm>
              <a:off x="3808" y="2726"/>
              <a:ext cx="136" cy="136"/>
              <a:chOff x="2381" y="3641"/>
              <a:chExt cx="136" cy="136"/>
            </a:xfrm>
          </p:grpSpPr>
          <p:sp>
            <p:nvSpPr>
              <p:cNvPr id="23595" name="Line 38"/>
              <p:cNvSpPr>
                <a:spLocks noChangeShapeType="1"/>
              </p:cNvSpPr>
              <p:nvPr/>
            </p:nvSpPr>
            <p:spPr bwMode="auto">
              <a:xfrm>
                <a:off x="2381" y="3702"/>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sp>
            <p:nvSpPr>
              <p:cNvPr id="23596" name="Line 39"/>
              <p:cNvSpPr>
                <a:spLocks noChangeShapeType="1"/>
              </p:cNvSpPr>
              <p:nvPr/>
            </p:nvSpPr>
            <p:spPr bwMode="auto">
              <a:xfrm rot="16200000" flipV="1">
                <a:off x="2378" y="3709"/>
                <a:ext cx="136" cy="0"/>
              </a:xfrm>
              <a:prstGeom prst="line">
                <a:avLst/>
              </a:prstGeom>
              <a:noFill/>
              <a:ln w="28575">
                <a:solidFill>
                  <a:schemeClr val="tx1"/>
                </a:solidFill>
                <a:round/>
                <a:headEnd/>
                <a:tailEnd/>
              </a:ln>
              <a:effectLst>
                <a:prstShdw prst="shdw13" dist="53882" dir="13500000">
                  <a:schemeClr val="bg2">
                    <a:alpha val="50000"/>
                  </a:schemeClr>
                </a:prstShdw>
              </a:effectLst>
            </p:spPr>
            <p:txBody>
              <a:bodyPr/>
              <a:lstStyle/>
              <a:p>
                <a:endParaRPr lang="he-IL"/>
              </a:p>
            </p:txBody>
          </p:sp>
        </p:gr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54"/>
          <p:cNvGrpSpPr>
            <a:grpSpLocks/>
          </p:cNvGrpSpPr>
          <p:nvPr/>
        </p:nvGrpSpPr>
        <p:grpSpPr bwMode="auto">
          <a:xfrm>
            <a:off x="1866900" y="1230313"/>
            <a:ext cx="5456238" cy="3025775"/>
            <a:chOff x="1176" y="775"/>
            <a:chExt cx="3437" cy="1906"/>
          </a:xfrm>
        </p:grpSpPr>
        <p:sp>
          <p:nvSpPr>
            <p:cNvPr id="24581" name="Rectangle 3"/>
            <p:cNvSpPr>
              <a:spLocks noChangeArrowheads="1"/>
            </p:cNvSpPr>
            <p:nvPr/>
          </p:nvSpPr>
          <p:spPr bwMode="auto">
            <a:xfrm>
              <a:off x="2476" y="861"/>
              <a:ext cx="651" cy="434"/>
            </a:xfrm>
            <a:prstGeom prst="rect">
              <a:avLst/>
            </a:prstGeom>
            <a:solidFill>
              <a:srgbClr val="CCFFCC"/>
            </a:solidFill>
            <a:ln w="9525">
              <a:solidFill>
                <a:srgbClr val="000000"/>
              </a:solidFill>
              <a:miter lim="800000"/>
              <a:headEnd/>
              <a:tailEnd/>
            </a:ln>
          </p:spPr>
          <p:txBody>
            <a:bodyPr/>
            <a:lstStyle/>
            <a:p>
              <a:endParaRPr lang="he-IL"/>
            </a:p>
          </p:txBody>
        </p:sp>
        <p:sp>
          <p:nvSpPr>
            <p:cNvPr id="24582" name="Line 4"/>
            <p:cNvSpPr>
              <a:spLocks noChangeShapeType="1"/>
            </p:cNvSpPr>
            <p:nvPr/>
          </p:nvSpPr>
          <p:spPr bwMode="auto">
            <a:xfrm>
              <a:off x="1176" y="1035"/>
              <a:ext cx="3437" cy="0"/>
            </a:xfrm>
            <a:prstGeom prst="line">
              <a:avLst/>
            </a:prstGeom>
            <a:noFill/>
            <a:ln w="9525">
              <a:solidFill>
                <a:srgbClr val="000000"/>
              </a:solidFill>
              <a:round/>
              <a:headEnd/>
              <a:tailEnd/>
            </a:ln>
          </p:spPr>
          <p:txBody>
            <a:bodyPr/>
            <a:lstStyle/>
            <a:p>
              <a:endParaRPr lang="he-IL"/>
            </a:p>
          </p:txBody>
        </p:sp>
        <p:sp>
          <p:nvSpPr>
            <p:cNvPr id="24583" name="Line 5"/>
            <p:cNvSpPr>
              <a:spLocks noChangeShapeType="1"/>
            </p:cNvSpPr>
            <p:nvPr/>
          </p:nvSpPr>
          <p:spPr bwMode="auto">
            <a:xfrm>
              <a:off x="4613" y="1035"/>
              <a:ext cx="0" cy="1646"/>
            </a:xfrm>
            <a:prstGeom prst="line">
              <a:avLst/>
            </a:prstGeom>
            <a:noFill/>
            <a:ln w="9525">
              <a:solidFill>
                <a:srgbClr val="000000"/>
              </a:solidFill>
              <a:round/>
              <a:headEnd/>
              <a:tailEnd/>
            </a:ln>
          </p:spPr>
          <p:txBody>
            <a:bodyPr/>
            <a:lstStyle/>
            <a:p>
              <a:endParaRPr lang="he-IL"/>
            </a:p>
          </p:txBody>
        </p:sp>
        <p:sp>
          <p:nvSpPr>
            <p:cNvPr id="24584" name="Line 6"/>
            <p:cNvSpPr>
              <a:spLocks noChangeShapeType="1"/>
            </p:cNvSpPr>
            <p:nvPr/>
          </p:nvSpPr>
          <p:spPr bwMode="auto">
            <a:xfrm>
              <a:off x="1269" y="1121"/>
              <a:ext cx="3251" cy="0"/>
            </a:xfrm>
            <a:prstGeom prst="line">
              <a:avLst/>
            </a:prstGeom>
            <a:noFill/>
            <a:ln w="9525">
              <a:solidFill>
                <a:srgbClr val="000000"/>
              </a:solidFill>
              <a:round/>
              <a:headEnd/>
              <a:tailEnd/>
            </a:ln>
          </p:spPr>
          <p:txBody>
            <a:bodyPr/>
            <a:lstStyle/>
            <a:p>
              <a:endParaRPr lang="he-IL"/>
            </a:p>
          </p:txBody>
        </p:sp>
        <p:sp>
          <p:nvSpPr>
            <p:cNvPr id="24585" name="Line 7"/>
            <p:cNvSpPr>
              <a:spLocks noChangeShapeType="1"/>
            </p:cNvSpPr>
            <p:nvPr/>
          </p:nvSpPr>
          <p:spPr bwMode="auto">
            <a:xfrm>
              <a:off x="4520" y="1121"/>
              <a:ext cx="0" cy="1474"/>
            </a:xfrm>
            <a:prstGeom prst="line">
              <a:avLst/>
            </a:prstGeom>
            <a:noFill/>
            <a:ln w="9525">
              <a:solidFill>
                <a:srgbClr val="000000"/>
              </a:solidFill>
              <a:round/>
              <a:headEnd/>
              <a:tailEnd/>
            </a:ln>
          </p:spPr>
          <p:txBody>
            <a:bodyPr/>
            <a:lstStyle/>
            <a:p>
              <a:endParaRPr lang="he-IL"/>
            </a:p>
          </p:txBody>
        </p:sp>
        <p:sp>
          <p:nvSpPr>
            <p:cNvPr id="24586" name="Line 8"/>
            <p:cNvSpPr>
              <a:spLocks noChangeShapeType="1"/>
            </p:cNvSpPr>
            <p:nvPr/>
          </p:nvSpPr>
          <p:spPr bwMode="auto">
            <a:xfrm>
              <a:off x="1176" y="1035"/>
              <a:ext cx="0" cy="1646"/>
            </a:xfrm>
            <a:prstGeom prst="line">
              <a:avLst/>
            </a:prstGeom>
            <a:noFill/>
            <a:ln w="9525">
              <a:solidFill>
                <a:srgbClr val="000000"/>
              </a:solidFill>
              <a:round/>
              <a:headEnd/>
              <a:tailEnd/>
            </a:ln>
          </p:spPr>
          <p:txBody>
            <a:bodyPr/>
            <a:lstStyle/>
            <a:p>
              <a:endParaRPr lang="he-IL"/>
            </a:p>
          </p:txBody>
        </p:sp>
        <p:sp>
          <p:nvSpPr>
            <p:cNvPr id="24587" name="Line 9"/>
            <p:cNvSpPr>
              <a:spLocks noChangeShapeType="1"/>
            </p:cNvSpPr>
            <p:nvPr/>
          </p:nvSpPr>
          <p:spPr bwMode="auto">
            <a:xfrm>
              <a:off x="1269" y="1121"/>
              <a:ext cx="0" cy="1474"/>
            </a:xfrm>
            <a:prstGeom prst="line">
              <a:avLst/>
            </a:prstGeom>
            <a:noFill/>
            <a:ln w="9525">
              <a:solidFill>
                <a:srgbClr val="000000"/>
              </a:solidFill>
              <a:round/>
              <a:headEnd/>
              <a:tailEnd/>
            </a:ln>
          </p:spPr>
          <p:txBody>
            <a:bodyPr/>
            <a:lstStyle/>
            <a:p>
              <a:endParaRPr lang="he-IL"/>
            </a:p>
          </p:txBody>
        </p:sp>
        <p:sp>
          <p:nvSpPr>
            <p:cNvPr id="24588" name="Line 10"/>
            <p:cNvSpPr>
              <a:spLocks noChangeShapeType="1"/>
            </p:cNvSpPr>
            <p:nvPr/>
          </p:nvSpPr>
          <p:spPr bwMode="auto">
            <a:xfrm>
              <a:off x="1269" y="2595"/>
              <a:ext cx="3251" cy="0"/>
            </a:xfrm>
            <a:prstGeom prst="line">
              <a:avLst/>
            </a:prstGeom>
            <a:noFill/>
            <a:ln w="9525">
              <a:solidFill>
                <a:srgbClr val="000000"/>
              </a:solidFill>
              <a:round/>
              <a:headEnd/>
              <a:tailEnd/>
            </a:ln>
          </p:spPr>
          <p:txBody>
            <a:bodyPr/>
            <a:lstStyle/>
            <a:p>
              <a:endParaRPr lang="he-IL"/>
            </a:p>
          </p:txBody>
        </p:sp>
        <p:sp>
          <p:nvSpPr>
            <p:cNvPr id="24589" name="Line 11"/>
            <p:cNvSpPr>
              <a:spLocks noChangeShapeType="1"/>
            </p:cNvSpPr>
            <p:nvPr/>
          </p:nvSpPr>
          <p:spPr bwMode="auto">
            <a:xfrm>
              <a:off x="1176" y="2681"/>
              <a:ext cx="3437" cy="0"/>
            </a:xfrm>
            <a:prstGeom prst="line">
              <a:avLst/>
            </a:prstGeom>
            <a:noFill/>
            <a:ln w="9525">
              <a:solidFill>
                <a:srgbClr val="000000"/>
              </a:solidFill>
              <a:round/>
              <a:headEnd/>
              <a:tailEnd/>
            </a:ln>
          </p:spPr>
          <p:txBody>
            <a:bodyPr/>
            <a:lstStyle/>
            <a:p>
              <a:endParaRPr lang="he-IL"/>
            </a:p>
          </p:txBody>
        </p:sp>
        <p:sp>
          <p:nvSpPr>
            <p:cNvPr id="24590" name="Oval 12"/>
            <p:cNvSpPr>
              <a:spLocks noChangeArrowheads="1"/>
            </p:cNvSpPr>
            <p:nvPr/>
          </p:nvSpPr>
          <p:spPr bwMode="auto">
            <a:xfrm>
              <a:off x="1269" y="1035"/>
              <a:ext cx="93" cy="86"/>
            </a:xfrm>
            <a:prstGeom prst="ellipse">
              <a:avLst/>
            </a:prstGeom>
            <a:solidFill>
              <a:srgbClr val="FFFFFF"/>
            </a:solidFill>
            <a:ln w="9525">
              <a:solidFill>
                <a:srgbClr val="000000"/>
              </a:solidFill>
              <a:round/>
              <a:headEnd/>
              <a:tailEnd/>
            </a:ln>
          </p:spPr>
          <p:txBody>
            <a:bodyPr/>
            <a:lstStyle/>
            <a:p>
              <a:endParaRPr lang="he-IL"/>
            </a:p>
          </p:txBody>
        </p:sp>
        <p:sp>
          <p:nvSpPr>
            <p:cNvPr id="24591" name="Oval 13"/>
            <p:cNvSpPr>
              <a:spLocks noChangeArrowheads="1"/>
            </p:cNvSpPr>
            <p:nvPr/>
          </p:nvSpPr>
          <p:spPr bwMode="auto">
            <a:xfrm>
              <a:off x="1362" y="1035"/>
              <a:ext cx="93" cy="86"/>
            </a:xfrm>
            <a:prstGeom prst="ellipse">
              <a:avLst/>
            </a:prstGeom>
            <a:solidFill>
              <a:srgbClr val="FFFFFF"/>
            </a:solidFill>
            <a:ln w="9525">
              <a:solidFill>
                <a:srgbClr val="000000"/>
              </a:solidFill>
              <a:round/>
              <a:headEnd/>
              <a:tailEnd/>
            </a:ln>
          </p:spPr>
          <p:txBody>
            <a:bodyPr/>
            <a:lstStyle/>
            <a:p>
              <a:endParaRPr lang="he-IL"/>
            </a:p>
          </p:txBody>
        </p:sp>
        <p:sp>
          <p:nvSpPr>
            <p:cNvPr id="24592" name="Oval 14"/>
            <p:cNvSpPr>
              <a:spLocks noChangeArrowheads="1"/>
            </p:cNvSpPr>
            <p:nvPr/>
          </p:nvSpPr>
          <p:spPr bwMode="auto">
            <a:xfrm>
              <a:off x="1455" y="1035"/>
              <a:ext cx="93" cy="86"/>
            </a:xfrm>
            <a:prstGeom prst="ellipse">
              <a:avLst/>
            </a:prstGeom>
            <a:solidFill>
              <a:srgbClr val="FFFFFF"/>
            </a:solidFill>
            <a:ln w="9525">
              <a:solidFill>
                <a:srgbClr val="000000"/>
              </a:solidFill>
              <a:round/>
              <a:headEnd/>
              <a:tailEnd/>
            </a:ln>
          </p:spPr>
          <p:txBody>
            <a:bodyPr/>
            <a:lstStyle/>
            <a:p>
              <a:endParaRPr lang="he-IL"/>
            </a:p>
          </p:txBody>
        </p:sp>
        <p:sp>
          <p:nvSpPr>
            <p:cNvPr id="24593" name="Oval 15"/>
            <p:cNvSpPr>
              <a:spLocks noChangeArrowheads="1"/>
            </p:cNvSpPr>
            <p:nvPr/>
          </p:nvSpPr>
          <p:spPr bwMode="auto">
            <a:xfrm>
              <a:off x="1548" y="1035"/>
              <a:ext cx="93" cy="86"/>
            </a:xfrm>
            <a:prstGeom prst="ellipse">
              <a:avLst/>
            </a:prstGeom>
            <a:solidFill>
              <a:srgbClr val="FFFFFF"/>
            </a:solidFill>
            <a:ln w="9525">
              <a:solidFill>
                <a:srgbClr val="000000"/>
              </a:solidFill>
              <a:round/>
              <a:headEnd/>
              <a:tailEnd/>
            </a:ln>
          </p:spPr>
          <p:txBody>
            <a:bodyPr/>
            <a:lstStyle/>
            <a:p>
              <a:endParaRPr lang="he-IL"/>
            </a:p>
          </p:txBody>
        </p:sp>
        <p:sp>
          <p:nvSpPr>
            <p:cNvPr id="24594" name="Oval 16"/>
            <p:cNvSpPr>
              <a:spLocks noChangeArrowheads="1"/>
            </p:cNvSpPr>
            <p:nvPr/>
          </p:nvSpPr>
          <p:spPr bwMode="auto">
            <a:xfrm>
              <a:off x="1641" y="1035"/>
              <a:ext cx="93" cy="86"/>
            </a:xfrm>
            <a:prstGeom prst="ellipse">
              <a:avLst/>
            </a:prstGeom>
            <a:solidFill>
              <a:srgbClr val="FFFFFF"/>
            </a:solidFill>
            <a:ln w="9525">
              <a:solidFill>
                <a:srgbClr val="000000"/>
              </a:solidFill>
              <a:round/>
              <a:headEnd/>
              <a:tailEnd/>
            </a:ln>
          </p:spPr>
          <p:txBody>
            <a:bodyPr/>
            <a:lstStyle/>
            <a:p>
              <a:endParaRPr lang="he-IL"/>
            </a:p>
          </p:txBody>
        </p:sp>
        <p:sp>
          <p:nvSpPr>
            <p:cNvPr id="24595" name="Oval 17"/>
            <p:cNvSpPr>
              <a:spLocks noChangeArrowheads="1"/>
            </p:cNvSpPr>
            <p:nvPr/>
          </p:nvSpPr>
          <p:spPr bwMode="auto">
            <a:xfrm>
              <a:off x="1734" y="1035"/>
              <a:ext cx="93" cy="86"/>
            </a:xfrm>
            <a:prstGeom prst="ellipse">
              <a:avLst/>
            </a:prstGeom>
            <a:solidFill>
              <a:srgbClr val="FFFFFF"/>
            </a:solidFill>
            <a:ln w="9525">
              <a:solidFill>
                <a:srgbClr val="000000"/>
              </a:solidFill>
              <a:round/>
              <a:headEnd/>
              <a:tailEnd/>
            </a:ln>
          </p:spPr>
          <p:txBody>
            <a:bodyPr/>
            <a:lstStyle/>
            <a:p>
              <a:endParaRPr lang="he-IL"/>
            </a:p>
          </p:txBody>
        </p:sp>
        <p:sp>
          <p:nvSpPr>
            <p:cNvPr id="24596" name="Oval 18"/>
            <p:cNvSpPr>
              <a:spLocks noChangeArrowheads="1"/>
            </p:cNvSpPr>
            <p:nvPr/>
          </p:nvSpPr>
          <p:spPr bwMode="auto">
            <a:xfrm>
              <a:off x="1734" y="1035"/>
              <a:ext cx="93" cy="86"/>
            </a:xfrm>
            <a:prstGeom prst="ellipse">
              <a:avLst/>
            </a:prstGeom>
            <a:solidFill>
              <a:srgbClr val="FFFFFF"/>
            </a:solidFill>
            <a:ln w="9525">
              <a:solidFill>
                <a:srgbClr val="000000"/>
              </a:solidFill>
              <a:round/>
              <a:headEnd/>
              <a:tailEnd/>
            </a:ln>
          </p:spPr>
          <p:txBody>
            <a:bodyPr/>
            <a:lstStyle/>
            <a:p>
              <a:endParaRPr lang="he-IL"/>
            </a:p>
          </p:txBody>
        </p:sp>
        <p:sp>
          <p:nvSpPr>
            <p:cNvPr id="24597" name="Oval 19"/>
            <p:cNvSpPr>
              <a:spLocks noChangeArrowheads="1"/>
            </p:cNvSpPr>
            <p:nvPr/>
          </p:nvSpPr>
          <p:spPr bwMode="auto">
            <a:xfrm>
              <a:off x="1827" y="1035"/>
              <a:ext cx="93" cy="86"/>
            </a:xfrm>
            <a:prstGeom prst="ellipse">
              <a:avLst/>
            </a:prstGeom>
            <a:solidFill>
              <a:srgbClr val="FFFFFF"/>
            </a:solidFill>
            <a:ln w="9525">
              <a:solidFill>
                <a:srgbClr val="000000"/>
              </a:solidFill>
              <a:round/>
              <a:headEnd/>
              <a:tailEnd/>
            </a:ln>
          </p:spPr>
          <p:txBody>
            <a:bodyPr/>
            <a:lstStyle/>
            <a:p>
              <a:endParaRPr lang="he-IL"/>
            </a:p>
          </p:txBody>
        </p:sp>
        <p:sp>
          <p:nvSpPr>
            <p:cNvPr id="24598" name="Oval 20"/>
            <p:cNvSpPr>
              <a:spLocks noChangeArrowheads="1"/>
            </p:cNvSpPr>
            <p:nvPr/>
          </p:nvSpPr>
          <p:spPr bwMode="auto">
            <a:xfrm>
              <a:off x="1920" y="1035"/>
              <a:ext cx="92" cy="86"/>
            </a:xfrm>
            <a:prstGeom prst="ellipse">
              <a:avLst/>
            </a:prstGeom>
            <a:solidFill>
              <a:srgbClr val="FFFFFF"/>
            </a:solidFill>
            <a:ln w="9525">
              <a:solidFill>
                <a:srgbClr val="000000"/>
              </a:solidFill>
              <a:round/>
              <a:headEnd/>
              <a:tailEnd/>
            </a:ln>
          </p:spPr>
          <p:txBody>
            <a:bodyPr/>
            <a:lstStyle/>
            <a:p>
              <a:endParaRPr lang="he-IL"/>
            </a:p>
          </p:txBody>
        </p:sp>
        <p:sp>
          <p:nvSpPr>
            <p:cNvPr id="24599" name="Oval 21"/>
            <p:cNvSpPr>
              <a:spLocks noChangeArrowheads="1"/>
            </p:cNvSpPr>
            <p:nvPr/>
          </p:nvSpPr>
          <p:spPr bwMode="auto">
            <a:xfrm>
              <a:off x="2012" y="1035"/>
              <a:ext cx="92" cy="86"/>
            </a:xfrm>
            <a:prstGeom prst="ellipse">
              <a:avLst/>
            </a:prstGeom>
            <a:solidFill>
              <a:srgbClr val="FFFFFF"/>
            </a:solidFill>
            <a:ln w="9525">
              <a:solidFill>
                <a:srgbClr val="000000"/>
              </a:solidFill>
              <a:round/>
              <a:headEnd/>
              <a:tailEnd/>
            </a:ln>
          </p:spPr>
          <p:txBody>
            <a:bodyPr/>
            <a:lstStyle/>
            <a:p>
              <a:endParaRPr lang="he-IL"/>
            </a:p>
          </p:txBody>
        </p:sp>
        <p:sp>
          <p:nvSpPr>
            <p:cNvPr id="24600" name="Oval 22"/>
            <p:cNvSpPr>
              <a:spLocks noChangeArrowheads="1"/>
            </p:cNvSpPr>
            <p:nvPr/>
          </p:nvSpPr>
          <p:spPr bwMode="auto">
            <a:xfrm>
              <a:off x="2104" y="1035"/>
              <a:ext cx="93" cy="86"/>
            </a:xfrm>
            <a:prstGeom prst="ellipse">
              <a:avLst/>
            </a:prstGeom>
            <a:solidFill>
              <a:srgbClr val="FFFFFF"/>
            </a:solidFill>
            <a:ln w="9525">
              <a:solidFill>
                <a:srgbClr val="000000"/>
              </a:solidFill>
              <a:round/>
              <a:headEnd/>
              <a:tailEnd/>
            </a:ln>
          </p:spPr>
          <p:txBody>
            <a:bodyPr/>
            <a:lstStyle/>
            <a:p>
              <a:endParaRPr lang="he-IL"/>
            </a:p>
          </p:txBody>
        </p:sp>
        <p:sp>
          <p:nvSpPr>
            <p:cNvPr id="24601" name="Oval 23"/>
            <p:cNvSpPr>
              <a:spLocks noChangeArrowheads="1"/>
            </p:cNvSpPr>
            <p:nvPr/>
          </p:nvSpPr>
          <p:spPr bwMode="auto">
            <a:xfrm>
              <a:off x="2197" y="1035"/>
              <a:ext cx="93" cy="86"/>
            </a:xfrm>
            <a:prstGeom prst="ellipse">
              <a:avLst/>
            </a:prstGeom>
            <a:solidFill>
              <a:srgbClr val="FFFFFF"/>
            </a:solidFill>
            <a:ln w="9525">
              <a:solidFill>
                <a:srgbClr val="000000"/>
              </a:solidFill>
              <a:round/>
              <a:headEnd/>
              <a:tailEnd/>
            </a:ln>
          </p:spPr>
          <p:txBody>
            <a:bodyPr/>
            <a:lstStyle/>
            <a:p>
              <a:endParaRPr lang="he-IL"/>
            </a:p>
          </p:txBody>
        </p:sp>
        <p:sp>
          <p:nvSpPr>
            <p:cNvPr id="24602" name="Oval 24"/>
            <p:cNvSpPr>
              <a:spLocks noChangeArrowheads="1"/>
            </p:cNvSpPr>
            <p:nvPr/>
          </p:nvSpPr>
          <p:spPr bwMode="auto">
            <a:xfrm>
              <a:off x="2104" y="1035"/>
              <a:ext cx="93" cy="86"/>
            </a:xfrm>
            <a:prstGeom prst="ellipse">
              <a:avLst/>
            </a:prstGeom>
            <a:solidFill>
              <a:srgbClr val="FFFFFF"/>
            </a:solidFill>
            <a:ln w="9525">
              <a:solidFill>
                <a:srgbClr val="000000"/>
              </a:solidFill>
              <a:round/>
              <a:headEnd/>
              <a:tailEnd/>
            </a:ln>
          </p:spPr>
          <p:txBody>
            <a:bodyPr/>
            <a:lstStyle/>
            <a:p>
              <a:endParaRPr lang="he-IL"/>
            </a:p>
          </p:txBody>
        </p:sp>
        <p:sp>
          <p:nvSpPr>
            <p:cNvPr id="24603" name="Oval 25"/>
            <p:cNvSpPr>
              <a:spLocks noChangeArrowheads="1"/>
            </p:cNvSpPr>
            <p:nvPr/>
          </p:nvSpPr>
          <p:spPr bwMode="auto">
            <a:xfrm>
              <a:off x="2197" y="1035"/>
              <a:ext cx="93" cy="86"/>
            </a:xfrm>
            <a:prstGeom prst="ellipse">
              <a:avLst/>
            </a:prstGeom>
            <a:solidFill>
              <a:srgbClr val="FFFFFF"/>
            </a:solidFill>
            <a:ln w="9525">
              <a:solidFill>
                <a:srgbClr val="000000"/>
              </a:solidFill>
              <a:round/>
              <a:headEnd/>
              <a:tailEnd/>
            </a:ln>
          </p:spPr>
          <p:txBody>
            <a:bodyPr/>
            <a:lstStyle/>
            <a:p>
              <a:endParaRPr lang="he-IL"/>
            </a:p>
          </p:txBody>
        </p:sp>
        <p:sp>
          <p:nvSpPr>
            <p:cNvPr id="24604" name="Oval 26"/>
            <p:cNvSpPr>
              <a:spLocks noChangeArrowheads="1"/>
            </p:cNvSpPr>
            <p:nvPr/>
          </p:nvSpPr>
          <p:spPr bwMode="auto">
            <a:xfrm>
              <a:off x="2290" y="1035"/>
              <a:ext cx="93" cy="86"/>
            </a:xfrm>
            <a:prstGeom prst="ellipse">
              <a:avLst/>
            </a:prstGeom>
            <a:solidFill>
              <a:srgbClr val="FFFFFF"/>
            </a:solidFill>
            <a:ln w="9525">
              <a:solidFill>
                <a:srgbClr val="000000"/>
              </a:solidFill>
              <a:round/>
              <a:headEnd/>
              <a:tailEnd/>
            </a:ln>
          </p:spPr>
          <p:txBody>
            <a:bodyPr/>
            <a:lstStyle/>
            <a:p>
              <a:endParaRPr lang="he-IL"/>
            </a:p>
          </p:txBody>
        </p:sp>
        <p:sp>
          <p:nvSpPr>
            <p:cNvPr id="24605" name="Oval 27"/>
            <p:cNvSpPr>
              <a:spLocks noChangeArrowheads="1"/>
            </p:cNvSpPr>
            <p:nvPr/>
          </p:nvSpPr>
          <p:spPr bwMode="auto">
            <a:xfrm>
              <a:off x="2383" y="1035"/>
              <a:ext cx="93" cy="86"/>
            </a:xfrm>
            <a:prstGeom prst="ellipse">
              <a:avLst/>
            </a:prstGeom>
            <a:solidFill>
              <a:srgbClr val="FFFFFF"/>
            </a:solidFill>
            <a:ln w="9525">
              <a:solidFill>
                <a:srgbClr val="000000"/>
              </a:solidFill>
              <a:round/>
              <a:headEnd/>
              <a:tailEnd/>
            </a:ln>
          </p:spPr>
          <p:txBody>
            <a:bodyPr/>
            <a:lstStyle/>
            <a:p>
              <a:endParaRPr lang="he-IL"/>
            </a:p>
          </p:txBody>
        </p:sp>
        <p:sp>
          <p:nvSpPr>
            <p:cNvPr id="24606" name="Oval 28"/>
            <p:cNvSpPr>
              <a:spLocks noChangeArrowheads="1"/>
            </p:cNvSpPr>
            <p:nvPr/>
          </p:nvSpPr>
          <p:spPr bwMode="auto">
            <a:xfrm>
              <a:off x="2476" y="1035"/>
              <a:ext cx="93" cy="86"/>
            </a:xfrm>
            <a:prstGeom prst="ellipse">
              <a:avLst/>
            </a:prstGeom>
            <a:solidFill>
              <a:srgbClr val="FFFFFF"/>
            </a:solidFill>
            <a:ln w="9525">
              <a:solidFill>
                <a:srgbClr val="000000"/>
              </a:solidFill>
              <a:round/>
              <a:headEnd/>
              <a:tailEnd/>
            </a:ln>
          </p:spPr>
          <p:txBody>
            <a:bodyPr/>
            <a:lstStyle/>
            <a:p>
              <a:endParaRPr lang="he-IL"/>
            </a:p>
          </p:txBody>
        </p:sp>
        <p:sp>
          <p:nvSpPr>
            <p:cNvPr id="24607" name="Oval 29"/>
            <p:cNvSpPr>
              <a:spLocks noChangeArrowheads="1"/>
            </p:cNvSpPr>
            <p:nvPr/>
          </p:nvSpPr>
          <p:spPr bwMode="auto">
            <a:xfrm>
              <a:off x="2569" y="1035"/>
              <a:ext cx="93" cy="86"/>
            </a:xfrm>
            <a:prstGeom prst="ellipse">
              <a:avLst/>
            </a:prstGeom>
            <a:solidFill>
              <a:srgbClr val="FFFFFF"/>
            </a:solidFill>
            <a:ln w="9525">
              <a:solidFill>
                <a:srgbClr val="000000"/>
              </a:solidFill>
              <a:round/>
              <a:headEnd/>
              <a:tailEnd/>
            </a:ln>
          </p:spPr>
          <p:txBody>
            <a:bodyPr/>
            <a:lstStyle/>
            <a:p>
              <a:endParaRPr lang="he-IL"/>
            </a:p>
          </p:txBody>
        </p:sp>
        <p:sp>
          <p:nvSpPr>
            <p:cNvPr id="24608" name="Oval 30"/>
            <p:cNvSpPr>
              <a:spLocks noChangeArrowheads="1"/>
            </p:cNvSpPr>
            <p:nvPr/>
          </p:nvSpPr>
          <p:spPr bwMode="auto">
            <a:xfrm>
              <a:off x="2569" y="1035"/>
              <a:ext cx="93" cy="86"/>
            </a:xfrm>
            <a:prstGeom prst="ellipse">
              <a:avLst/>
            </a:prstGeom>
            <a:solidFill>
              <a:srgbClr val="FFFFFF"/>
            </a:solidFill>
            <a:ln w="9525">
              <a:solidFill>
                <a:srgbClr val="000000"/>
              </a:solidFill>
              <a:round/>
              <a:headEnd/>
              <a:tailEnd/>
            </a:ln>
          </p:spPr>
          <p:txBody>
            <a:bodyPr/>
            <a:lstStyle/>
            <a:p>
              <a:endParaRPr lang="he-IL"/>
            </a:p>
          </p:txBody>
        </p:sp>
        <p:sp>
          <p:nvSpPr>
            <p:cNvPr id="24609" name="Oval 31"/>
            <p:cNvSpPr>
              <a:spLocks noChangeArrowheads="1"/>
            </p:cNvSpPr>
            <p:nvPr/>
          </p:nvSpPr>
          <p:spPr bwMode="auto">
            <a:xfrm>
              <a:off x="2662" y="1035"/>
              <a:ext cx="93" cy="86"/>
            </a:xfrm>
            <a:prstGeom prst="ellipse">
              <a:avLst/>
            </a:prstGeom>
            <a:solidFill>
              <a:srgbClr val="FFFFFF"/>
            </a:solidFill>
            <a:ln w="9525">
              <a:solidFill>
                <a:srgbClr val="000000"/>
              </a:solidFill>
              <a:round/>
              <a:headEnd/>
              <a:tailEnd/>
            </a:ln>
          </p:spPr>
          <p:txBody>
            <a:bodyPr/>
            <a:lstStyle/>
            <a:p>
              <a:endParaRPr lang="he-IL"/>
            </a:p>
          </p:txBody>
        </p:sp>
        <p:sp>
          <p:nvSpPr>
            <p:cNvPr id="24610" name="Oval 32"/>
            <p:cNvSpPr>
              <a:spLocks noChangeArrowheads="1"/>
            </p:cNvSpPr>
            <p:nvPr/>
          </p:nvSpPr>
          <p:spPr bwMode="auto">
            <a:xfrm>
              <a:off x="2755" y="1035"/>
              <a:ext cx="93" cy="86"/>
            </a:xfrm>
            <a:prstGeom prst="ellipse">
              <a:avLst/>
            </a:prstGeom>
            <a:solidFill>
              <a:srgbClr val="FFFFFF"/>
            </a:solidFill>
            <a:ln w="9525">
              <a:solidFill>
                <a:srgbClr val="000000"/>
              </a:solidFill>
              <a:round/>
              <a:headEnd/>
              <a:tailEnd/>
            </a:ln>
          </p:spPr>
          <p:txBody>
            <a:bodyPr/>
            <a:lstStyle/>
            <a:p>
              <a:endParaRPr lang="he-IL"/>
            </a:p>
          </p:txBody>
        </p:sp>
        <p:sp>
          <p:nvSpPr>
            <p:cNvPr id="24611" name="Oval 33"/>
            <p:cNvSpPr>
              <a:spLocks noChangeArrowheads="1"/>
            </p:cNvSpPr>
            <p:nvPr/>
          </p:nvSpPr>
          <p:spPr bwMode="auto">
            <a:xfrm>
              <a:off x="2848" y="1035"/>
              <a:ext cx="93" cy="86"/>
            </a:xfrm>
            <a:prstGeom prst="ellipse">
              <a:avLst/>
            </a:prstGeom>
            <a:solidFill>
              <a:srgbClr val="FFFFFF"/>
            </a:solidFill>
            <a:ln w="9525">
              <a:solidFill>
                <a:srgbClr val="000000"/>
              </a:solidFill>
              <a:round/>
              <a:headEnd/>
              <a:tailEnd/>
            </a:ln>
          </p:spPr>
          <p:txBody>
            <a:bodyPr/>
            <a:lstStyle/>
            <a:p>
              <a:endParaRPr lang="he-IL"/>
            </a:p>
          </p:txBody>
        </p:sp>
        <p:sp>
          <p:nvSpPr>
            <p:cNvPr id="24612" name="Oval 34"/>
            <p:cNvSpPr>
              <a:spLocks noChangeArrowheads="1"/>
            </p:cNvSpPr>
            <p:nvPr/>
          </p:nvSpPr>
          <p:spPr bwMode="auto">
            <a:xfrm>
              <a:off x="2941" y="1035"/>
              <a:ext cx="93" cy="86"/>
            </a:xfrm>
            <a:prstGeom prst="ellipse">
              <a:avLst/>
            </a:prstGeom>
            <a:solidFill>
              <a:srgbClr val="FFFFFF"/>
            </a:solidFill>
            <a:ln w="9525">
              <a:solidFill>
                <a:srgbClr val="000000"/>
              </a:solidFill>
              <a:round/>
              <a:headEnd/>
              <a:tailEnd/>
            </a:ln>
          </p:spPr>
          <p:txBody>
            <a:bodyPr/>
            <a:lstStyle/>
            <a:p>
              <a:endParaRPr lang="he-IL"/>
            </a:p>
          </p:txBody>
        </p:sp>
        <p:sp>
          <p:nvSpPr>
            <p:cNvPr id="24613" name="Oval 35"/>
            <p:cNvSpPr>
              <a:spLocks noChangeArrowheads="1"/>
            </p:cNvSpPr>
            <p:nvPr/>
          </p:nvSpPr>
          <p:spPr bwMode="auto">
            <a:xfrm>
              <a:off x="3034" y="1035"/>
              <a:ext cx="93" cy="86"/>
            </a:xfrm>
            <a:prstGeom prst="ellipse">
              <a:avLst/>
            </a:prstGeom>
            <a:solidFill>
              <a:srgbClr val="FFFFFF"/>
            </a:solidFill>
            <a:ln w="9525">
              <a:solidFill>
                <a:srgbClr val="000000"/>
              </a:solidFill>
              <a:round/>
              <a:headEnd/>
              <a:tailEnd/>
            </a:ln>
          </p:spPr>
          <p:txBody>
            <a:bodyPr/>
            <a:lstStyle/>
            <a:p>
              <a:endParaRPr lang="he-IL"/>
            </a:p>
          </p:txBody>
        </p:sp>
        <p:sp>
          <p:nvSpPr>
            <p:cNvPr id="24614" name="Oval 36"/>
            <p:cNvSpPr>
              <a:spLocks noChangeArrowheads="1"/>
            </p:cNvSpPr>
            <p:nvPr/>
          </p:nvSpPr>
          <p:spPr bwMode="auto">
            <a:xfrm>
              <a:off x="1176" y="2595"/>
              <a:ext cx="93" cy="86"/>
            </a:xfrm>
            <a:prstGeom prst="ellipse">
              <a:avLst/>
            </a:prstGeom>
            <a:solidFill>
              <a:srgbClr val="FFFFFF"/>
            </a:solidFill>
            <a:ln w="9525">
              <a:solidFill>
                <a:srgbClr val="000000"/>
              </a:solidFill>
              <a:round/>
              <a:headEnd/>
              <a:tailEnd/>
            </a:ln>
          </p:spPr>
          <p:txBody>
            <a:bodyPr/>
            <a:lstStyle/>
            <a:p>
              <a:endParaRPr lang="he-IL"/>
            </a:p>
          </p:txBody>
        </p:sp>
        <p:sp>
          <p:nvSpPr>
            <p:cNvPr id="24615" name="Oval 37"/>
            <p:cNvSpPr>
              <a:spLocks noChangeArrowheads="1"/>
            </p:cNvSpPr>
            <p:nvPr/>
          </p:nvSpPr>
          <p:spPr bwMode="auto">
            <a:xfrm>
              <a:off x="1269" y="2595"/>
              <a:ext cx="93" cy="86"/>
            </a:xfrm>
            <a:prstGeom prst="ellipse">
              <a:avLst/>
            </a:prstGeom>
            <a:solidFill>
              <a:srgbClr val="FFFFFF"/>
            </a:solidFill>
            <a:ln w="9525">
              <a:solidFill>
                <a:srgbClr val="000000"/>
              </a:solidFill>
              <a:round/>
              <a:headEnd/>
              <a:tailEnd/>
            </a:ln>
          </p:spPr>
          <p:txBody>
            <a:bodyPr/>
            <a:lstStyle/>
            <a:p>
              <a:endParaRPr lang="he-IL"/>
            </a:p>
          </p:txBody>
        </p:sp>
        <p:sp>
          <p:nvSpPr>
            <p:cNvPr id="24616" name="Oval 38"/>
            <p:cNvSpPr>
              <a:spLocks noChangeArrowheads="1"/>
            </p:cNvSpPr>
            <p:nvPr/>
          </p:nvSpPr>
          <p:spPr bwMode="auto">
            <a:xfrm>
              <a:off x="1362" y="2595"/>
              <a:ext cx="93" cy="86"/>
            </a:xfrm>
            <a:prstGeom prst="ellipse">
              <a:avLst/>
            </a:prstGeom>
            <a:solidFill>
              <a:srgbClr val="FFFFFF"/>
            </a:solidFill>
            <a:ln w="9525">
              <a:solidFill>
                <a:srgbClr val="000000"/>
              </a:solidFill>
              <a:round/>
              <a:headEnd/>
              <a:tailEnd/>
            </a:ln>
          </p:spPr>
          <p:txBody>
            <a:bodyPr/>
            <a:lstStyle/>
            <a:p>
              <a:endParaRPr lang="he-IL"/>
            </a:p>
          </p:txBody>
        </p:sp>
        <p:sp>
          <p:nvSpPr>
            <p:cNvPr id="24617" name="Oval 39"/>
            <p:cNvSpPr>
              <a:spLocks noChangeArrowheads="1"/>
            </p:cNvSpPr>
            <p:nvPr/>
          </p:nvSpPr>
          <p:spPr bwMode="auto">
            <a:xfrm>
              <a:off x="1455" y="2595"/>
              <a:ext cx="93" cy="86"/>
            </a:xfrm>
            <a:prstGeom prst="ellipse">
              <a:avLst/>
            </a:prstGeom>
            <a:solidFill>
              <a:srgbClr val="FFFFFF"/>
            </a:solidFill>
            <a:ln w="9525">
              <a:solidFill>
                <a:srgbClr val="000000"/>
              </a:solidFill>
              <a:round/>
              <a:headEnd/>
              <a:tailEnd/>
            </a:ln>
          </p:spPr>
          <p:txBody>
            <a:bodyPr/>
            <a:lstStyle/>
            <a:p>
              <a:endParaRPr lang="he-IL"/>
            </a:p>
          </p:txBody>
        </p:sp>
        <p:sp>
          <p:nvSpPr>
            <p:cNvPr id="24618" name="Oval 40"/>
            <p:cNvSpPr>
              <a:spLocks noChangeArrowheads="1"/>
            </p:cNvSpPr>
            <p:nvPr/>
          </p:nvSpPr>
          <p:spPr bwMode="auto">
            <a:xfrm>
              <a:off x="1548" y="2595"/>
              <a:ext cx="93" cy="86"/>
            </a:xfrm>
            <a:prstGeom prst="ellipse">
              <a:avLst/>
            </a:prstGeom>
            <a:solidFill>
              <a:srgbClr val="FFFFFF"/>
            </a:solidFill>
            <a:ln w="9525">
              <a:solidFill>
                <a:srgbClr val="000000"/>
              </a:solidFill>
              <a:round/>
              <a:headEnd/>
              <a:tailEnd/>
            </a:ln>
          </p:spPr>
          <p:txBody>
            <a:bodyPr/>
            <a:lstStyle/>
            <a:p>
              <a:endParaRPr lang="he-IL"/>
            </a:p>
          </p:txBody>
        </p:sp>
        <p:sp>
          <p:nvSpPr>
            <p:cNvPr id="24619" name="Oval 41"/>
            <p:cNvSpPr>
              <a:spLocks noChangeArrowheads="1"/>
            </p:cNvSpPr>
            <p:nvPr/>
          </p:nvSpPr>
          <p:spPr bwMode="auto">
            <a:xfrm>
              <a:off x="1641" y="2595"/>
              <a:ext cx="93" cy="86"/>
            </a:xfrm>
            <a:prstGeom prst="ellipse">
              <a:avLst/>
            </a:prstGeom>
            <a:solidFill>
              <a:srgbClr val="FFFFFF"/>
            </a:solidFill>
            <a:ln w="9525">
              <a:solidFill>
                <a:srgbClr val="000000"/>
              </a:solidFill>
              <a:round/>
              <a:headEnd/>
              <a:tailEnd/>
            </a:ln>
          </p:spPr>
          <p:txBody>
            <a:bodyPr/>
            <a:lstStyle/>
            <a:p>
              <a:endParaRPr lang="he-IL"/>
            </a:p>
          </p:txBody>
        </p:sp>
        <p:sp>
          <p:nvSpPr>
            <p:cNvPr id="24620" name="Oval 42"/>
            <p:cNvSpPr>
              <a:spLocks noChangeArrowheads="1"/>
            </p:cNvSpPr>
            <p:nvPr/>
          </p:nvSpPr>
          <p:spPr bwMode="auto">
            <a:xfrm>
              <a:off x="1641" y="2595"/>
              <a:ext cx="93" cy="86"/>
            </a:xfrm>
            <a:prstGeom prst="ellipse">
              <a:avLst/>
            </a:prstGeom>
            <a:solidFill>
              <a:srgbClr val="FFFFFF"/>
            </a:solidFill>
            <a:ln w="9525">
              <a:solidFill>
                <a:srgbClr val="000000"/>
              </a:solidFill>
              <a:round/>
              <a:headEnd/>
              <a:tailEnd/>
            </a:ln>
          </p:spPr>
          <p:txBody>
            <a:bodyPr/>
            <a:lstStyle/>
            <a:p>
              <a:endParaRPr lang="he-IL"/>
            </a:p>
          </p:txBody>
        </p:sp>
        <p:sp>
          <p:nvSpPr>
            <p:cNvPr id="24621" name="Oval 43"/>
            <p:cNvSpPr>
              <a:spLocks noChangeArrowheads="1"/>
            </p:cNvSpPr>
            <p:nvPr/>
          </p:nvSpPr>
          <p:spPr bwMode="auto">
            <a:xfrm>
              <a:off x="1734" y="2595"/>
              <a:ext cx="93" cy="86"/>
            </a:xfrm>
            <a:prstGeom prst="ellipse">
              <a:avLst/>
            </a:prstGeom>
            <a:solidFill>
              <a:srgbClr val="FFFFFF"/>
            </a:solidFill>
            <a:ln w="9525">
              <a:solidFill>
                <a:srgbClr val="000000"/>
              </a:solidFill>
              <a:round/>
              <a:headEnd/>
              <a:tailEnd/>
            </a:ln>
          </p:spPr>
          <p:txBody>
            <a:bodyPr/>
            <a:lstStyle/>
            <a:p>
              <a:endParaRPr lang="he-IL"/>
            </a:p>
          </p:txBody>
        </p:sp>
        <p:sp>
          <p:nvSpPr>
            <p:cNvPr id="24622" name="Oval 44"/>
            <p:cNvSpPr>
              <a:spLocks noChangeArrowheads="1"/>
            </p:cNvSpPr>
            <p:nvPr/>
          </p:nvSpPr>
          <p:spPr bwMode="auto">
            <a:xfrm>
              <a:off x="1827" y="2595"/>
              <a:ext cx="93" cy="86"/>
            </a:xfrm>
            <a:prstGeom prst="ellipse">
              <a:avLst/>
            </a:prstGeom>
            <a:solidFill>
              <a:srgbClr val="FFFFFF"/>
            </a:solidFill>
            <a:ln w="9525">
              <a:solidFill>
                <a:srgbClr val="000000"/>
              </a:solidFill>
              <a:round/>
              <a:headEnd/>
              <a:tailEnd/>
            </a:ln>
          </p:spPr>
          <p:txBody>
            <a:bodyPr/>
            <a:lstStyle/>
            <a:p>
              <a:endParaRPr lang="he-IL"/>
            </a:p>
          </p:txBody>
        </p:sp>
        <p:sp>
          <p:nvSpPr>
            <p:cNvPr id="24623" name="Oval 45"/>
            <p:cNvSpPr>
              <a:spLocks noChangeArrowheads="1"/>
            </p:cNvSpPr>
            <p:nvPr/>
          </p:nvSpPr>
          <p:spPr bwMode="auto">
            <a:xfrm>
              <a:off x="1920" y="2595"/>
              <a:ext cx="92" cy="86"/>
            </a:xfrm>
            <a:prstGeom prst="ellipse">
              <a:avLst/>
            </a:prstGeom>
            <a:solidFill>
              <a:srgbClr val="FFFFFF"/>
            </a:solidFill>
            <a:ln w="9525">
              <a:solidFill>
                <a:srgbClr val="000000"/>
              </a:solidFill>
              <a:round/>
              <a:headEnd/>
              <a:tailEnd/>
            </a:ln>
          </p:spPr>
          <p:txBody>
            <a:bodyPr/>
            <a:lstStyle/>
            <a:p>
              <a:endParaRPr lang="he-IL"/>
            </a:p>
          </p:txBody>
        </p:sp>
        <p:sp>
          <p:nvSpPr>
            <p:cNvPr id="24624" name="Oval 46"/>
            <p:cNvSpPr>
              <a:spLocks noChangeArrowheads="1"/>
            </p:cNvSpPr>
            <p:nvPr/>
          </p:nvSpPr>
          <p:spPr bwMode="auto">
            <a:xfrm>
              <a:off x="2012" y="2595"/>
              <a:ext cx="92" cy="86"/>
            </a:xfrm>
            <a:prstGeom prst="ellipse">
              <a:avLst/>
            </a:prstGeom>
            <a:solidFill>
              <a:srgbClr val="FFFFFF"/>
            </a:solidFill>
            <a:ln w="9525">
              <a:solidFill>
                <a:srgbClr val="000000"/>
              </a:solidFill>
              <a:round/>
              <a:headEnd/>
              <a:tailEnd/>
            </a:ln>
          </p:spPr>
          <p:txBody>
            <a:bodyPr/>
            <a:lstStyle/>
            <a:p>
              <a:endParaRPr lang="he-IL"/>
            </a:p>
          </p:txBody>
        </p:sp>
        <p:sp>
          <p:nvSpPr>
            <p:cNvPr id="24625" name="Oval 47"/>
            <p:cNvSpPr>
              <a:spLocks noChangeArrowheads="1"/>
            </p:cNvSpPr>
            <p:nvPr/>
          </p:nvSpPr>
          <p:spPr bwMode="auto">
            <a:xfrm>
              <a:off x="2104" y="2595"/>
              <a:ext cx="93" cy="86"/>
            </a:xfrm>
            <a:prstGeom prst="ellipse">
              <a:avLst/>
            </a:prstGeom>
            <a:solidFill>
              <a:srgbClr val="FFFFFF"/>
            </a:solidFill>
            <a:ln w="9525">
              <a:solidFill>
                <a:srgbClr val="000000"/>
              </a:solidFill>
              <a:round/>
              <a:headEnd/>
              <a:tailEnd/>
            </a:ln>
          </p:spPr>
          <p:txBody>
            <a:bodyPr/>
            <a:lstStyle/>
            <a:p>
              <a:endParaRPr lang="he-IL"/>
            </a:p>
          </p:txBody>
        </p:sp>
        <p:sp>
          <p:nvSpPr>
            <p:cNvPr id="24626" name="Oval 48"/>
            <p:cNvSpPr>
              <a:spLocks noChangeArrowheads="1"/>
            </p:cNvSpPr>
            <p:nvPr/>
          </p:nvSpPr>
          <p:spPr bwMode="auto">
            <a:xfrm>
              <a:off x="2012" y="2595"/>
              <a:ext cx="92" cy="86"/>
            </a:xfrm>
            <a:prstGeom prst="ellipse">
              <a:avLst/>
            </a:prstGeom>
            <a:solidFill>
              <a:srgbClr val="FFFFFF"/>
            </a:solidFill>
            <a:ln w="9525">
              <a:solidFill>
                <a:srgbClr val="000000"/>
              </a:solidFill>
              <a:round/>
              <a:headEnd/>
              <a:tailEnd/>
            </a:ln>
          </p:spPr>
          <p:txBody>
            <a:bodyPr/>
            <a:lstStyle/>
            <a:p>
              <a:endParaRPr lang="he-IL"/>
            </a:p>
          </p:txBody>
        </p:sp>
        <p:sp>
          <p:nvSpPr>
            <p:cNvPr id="24627" name="Oval 49"/>
            <p:cNvSpPr>
              <a:spLocks noChangeArrowheads="1"/>
            </p:cNvSpPr>
            <p:nvPr/>
          </p:nvSpPr>
          <p:spPr bwMode="auto">
            <a:xfrm>
              <a:off x="2104" y="2595"/>
              <a:ext cx="93" cy="86"/>
            </a:xfrm>
            <a:prstGeom prst="ellipse">
              <a:avLst/>
            </a:prstGeom>
            <a:solidFill>
              <a:srgbClr val="FFFFFF"/>
            </a:solidFill>
            <a:ln w="9525">
              <a:solidFill>
                <a:srgbClr val="000000"/>
              </a:solidFill>
              <a:round/>
              <a:headEnd/>
              <a:tailEnd/>
            </a:ln>
          </p:spPr>
          <p:txBody>
            <a:bodyPr/>
            <a:lstStyle/>
            <a:p>
              <a:endParaRPr lang="he-IL"/>
            </a:p>
          </p:txBody>
        </p:sp>
        <p:sp>
          <p:nvSpPr>
            <p:cNvPr id="24628" name="Oval 50"/>
            <p:cNvSpPr>
              <a:spLocks noChangeArrowheads="1"/>
            </p:cNvSpPr>
            <p:nvPr/>
          </p:nvSpPr>
          <p:spPr bwMode="auto">
            <a:xfrm>
              <a:off x="2197" y="2595"/>
              <a:ext cx="93" cy="86"/>
            </a:xfrm>
            <a:prstGeom prst="ellipse">
              <a:avLst/>
            </a:prstGeom>
            <a:solidFill>
              <a:srgbClr val="FFFFFF"/>
            </a:solidFill>
            <a:ln w="9525">
              <a:solidFill>
                <a:srgbClr val="000000"/>
              </a:solidFill>
              <a:round/>
              <a:headEnd/>
              <a:tailEnd/>
            </a:ln>
          </p:spPr>
          <p:txBody>
            <a:bodyPr/>
            <a:lstStyle/>
            <a:p>
              <a:endParaRPr lang="he-IL"/>
            </a:p>
          </p:txBody>
        </p:sp>
        <p:sp>
          <p:nvSpPr>
            <p:cNvPr id="24629" name="Oval 51"/>
            <p:cNvSpPr>
              <a:spLocks noChangeArrowheads="1"/>
            </p:cNvSpPr>
            <p:nvPr/>
          </p:nvSpPr>
          <p:spPr bwMode="auto">
            <a:xfrm>
              <a:off x="2290" y="2595"/>
              <a:ext cx="93" cy="86"/>
            </a:xfrm>
            <a:prstGeom prst="ellipse">
              <a:avLst/>
            </a:prstGeom>
            <a:solidFill>
              <a:srgbClr val="FFFFFF"/>
            </a:solidFill>
            <a:ln w="9525">
              <a:solidFill>
                <a:srgbClr val="000000"/>
              </a:solidFill>
              <a:round/>
              <a:headEnd/>
              <a:tailEnd/>
            </a:ln>
          </p:spPr>
          <p:txBody>
            <a:bodyPr/>
            <a:lstStyle/>
            <a:p>
              <a:endParaRPr lang="he-IL"/>
            </a:p>
          </p:txBody>
        </p:sp>
        <p:sp>
          <p:nvSpPr>
            <p:cNvPr id="24630" name="Oval 52"/>
            <p:cNvSpPr>
              <a:spLocks noChangeArrowheads="1"/>
            </p:cNvSpPr>
            <p:nvPr/>
          </p:nvSpPr>
          <p:spPr bwMode="auto">
            <a:xfrm>
              <a:off x="2383" y="2595"/>
              <a:ext cx="93" cy="86"/>
            </a:xfrm>
            <a:prstGeom prst="ellipse">
              <a:avLst/>
            </a:prstGeom>
            <a:solidFill>
              <a:srgbClr val="FFFFFF"/>
            </a:solidFill>
            <a:ln w="9525">
              <a:solidFill>
                <a:srgbClr val="000000"/>
              </a:solidFill>
              <a:round/>
              <a:headEnd/>
              <a:tailEnd/>
            </a:ln>
          </p:spPr>
          <p:txBody>
            <a:bodyPr/>
            <a:lstStyle/>
            <a:p>
              <a:endParaRPr lang="he-IL"/>
            </a:p>
          </p:txBody>
        </p:sp>
        <p:sp>
          <p:nvSpPr>
            <p:cNvPr id="24631" name="Oval 53"/>
            <p:cNvSpPr>
              <a:spLocks noChangeArrowheads="1"/>
            </p:cNvSpPr>
            <p:nvPr/>
          </p:nvSpPr>
          <p:spPr bwMode="auto">
            <a:xfrm>
              <a:off x="2476" y="2595"/>
              <a:ext cx="93" cy="86"/>
            </a:xfrm>
            <a:prstGeom prst="ellipse">
              <a:avLst/>
            </a:prstGeom>
            <a:solidFill>
              <a:srgbClr val="FFFFFF"/>
            </a:solidFill>
            <a:ln w="9525">
              <a:solidFill>
                <a:srgbClr val="000000"/>
              </a:solidFill>
              <a:round/>
              <a:headEnd/>
              <a:tailEnd/>
            </a:ln>
          </p:spPr>
          <p:txBody>
            <a:bodyPr/>
            <a:lstStyle/>
            <a:p>
              <a:endParaRPr lang="he-IL"/>
            </a:p>
          </p:txBody>
        </p:sp>
        <p:sp>
          <p:nvSpPr>
            <p:cNvPr id="24632" name="Oval 54"/>
            <p:cNvSpPr>
              <a:spLocks noChangeArrowheads="1"/>
            </p:cNvSpPr>
            <p:nvPr/>
          </p:nvSpPr>
          <p:spPr bwMode="auto">
            <a:xfrm>
              <a:off x="2476" y="2595"/>
              <a:ext cx="93" cy="86"/>
            </a:xfrm>
            <a:prstGeom prst="ellipse">
              <a:avLst/>
            </a:prstGeom>
            <a:solidFill>
              <a:srgbClr val="FFFFFF"/>
            </a:solidFill>
            <a:ln w="9525">
              <a:solidFill>
                <a:srgbClr val="000000"/>
              </a:solidFill>
              <a:round/>
              <a:headEnd/>
              <a:tailEnd/>
            </a:ln>
          </p:spPr>
          <p:txBody>
            <a:bodyPr/>
            <a:lstStyle/>
            <a:p>
              <a:endParaRPr lang="he-IL"/>
            </a:p>
          </p:txBody>
        </p:sp>
        <p:sp>
          <p:nvSpPr>
            <p:cNvPr id="24633" name="Oval 55"/>
            <p:cNvSpPr>
              <a:spLocks noChangeArrowheads="1"/>
            </p:cNvSpPr>
            <p:nvPr/>
          </p:nvSpPr>
          <p:spPr bwMode="auto">
            <a:xfrm>
              <a:off x="2569" y="2595"/>
              <a:ext cx="93" cy="86"/>
            </a:xfrm>
            <a:prstGeom prst="ellipse">
              <a:avLst/>
            </a:prstGeom>
            <a:solidFill>
              <a:srgbClr val="FFFFFF"/>
            </a:solidFill>
            <a:ln w="9525">
              <a:solidFill>
                <a:srgbClr val="000000"/>
              </a:solidFill>
              <a:round/>
              <a:headEnd/>
              <a:tailEnd/>
            </a:ln>
          </p:spPr>
          <p:txBody>
            <a:bodyPr/>
            <a:lstStyle/>
            <a:p>
              <a:endParaRPr lang="he-IL"/>
            </a:p>
          </p:txBody>
        </p:sp>
        <p:sp>
          <p:nvSpPr>
            <p:cNvPr id="24634" name="Oval 56"/>
            <p:cNvSpPr>
              <a:spLocks noChangeArrowheads="1"/>
            </p:cNvSpPr>
            <p:nvPr/>
          </p:nvSpPr>
          <p:spPr bwMode="auto">
            <a:xfrm>
              <a:off x="2662" y="2595"/>
              <a:ext cx="93" cy="86"/>
            </a:xfrm>
            <a:prstGeom prst="ellipse">
              <a:avLst/>
            </a:prstGeom>
            <a:solidFill>
              <a:srgbClr val="FFFFFF"/>
            </a:solidFill>
            <a:ln w="9525">
              <a:solidFill>
                <a:srgbClr val="000000"/>
              </a:solidFill>
              <a:round/>
              <a:headEnd/>
              <a:tailEnd/>
            </a:ln>
          </p:spPr>
          <p:txBody>
            <a:bodyPr/>
            <a:lstStyle/>
            <a:p>
              <a:endParaRPr lang="he-IL"/>
            </a:p>
          </p:txBody>
        </p:sp>
        <p:sp>
          <p:nvSpPr>
            <p:cNvPr id="24635" name="Oval 57"/>
            <p:cNvSpPr>
              <a:spLocks noChangeArrowheads="1"/>
            </p:cNvSpPr>
            <p:nvPr/>
          </p:nvSpPr>
          <p:spPr bwMode="auto">
            <a:xfrm>
              <a:off x="2755" y="2595"/>
              <a:ext cx="93" cy="86"/>
            </a:xfrm>
            <a:prstGeom prst="ellipse">
              <a:avLst/>
            </a:prstGeom>
            <a:solidFill>
              <a:srgbClr val="FFFFFF"/>
            </a:solidFill>
            <a:ln w="9525">
              <a:solidFill>
                <a:srgbClr val="000000"/>
              </a:solidFill>
              <a:round/>
              <a:headEnd/>
              <a:tailEnd/>
            </a:ln>
          </p:spPr>
          <p:txBody>
            <a:bodyPr/>
            <a:lstStyle/>
            <a:p>
              <a:endParaRPr lang="he-IL"/>
            </a:p>
          </p:txBody>
        </p:sp>
        <p:sp>
          <p:nvSpPr>
            <p:cNvPr id="24636" name="Oval 58"/>
            <p:cNvSpPr>
              <a:spLocks noChangeArrowheads="1"/>
            </p:cNvSpPr>
            <p:nvPr/>
          </p:nvSpPr>
          <p:spPr bwMode="auto">
            <a:xfrm>
              <a:off x="2848" y="2595"/>
              <a:ext cx="93" cy="86"/>
            </a:xfrm>
            <a:prstGeom prst="ellipse">
              <a:avLst/>
            </a:prstGeom>
            <a:solidFill>
              <a:srgbClr val="FFFFFF"/>
            </a:solidFill>
            <a:ln w="9525">
              <a:solidFill>
                <a:srgbClr val="000000"/>
              </a:solidFill>
              <a:round/>
              <a:headEnd/>
              <a:tailEnd/>
            </a:ln>
          </p:spPr>
          <p:txBody>
            <a:bodyPr/>
            <a:lstStyle/>
            <a:p>
              <a:endParaRPr lang="he-IL"/>
            </a:p>
          </p:txBody>
        </p:sp>
        <p:sp>
          <p:nvSpPr>
            <p:cNvPr id="24637" name="Oval 59"/>
            <p:cNvSpPr>
              <a:spLocks noChangeArrowheads="1"/>
            </p:cNvSpPr>
            <p:nvPr/>
          </p:nvSpPr>
          <p:spPr bwMode="auto">
            <a:xfrm>
              <a:off x="2941" y="2595"/>
              <a:ext cx="93" cy="86"/>
            </a:xfrm>
            <a:prstGeom prst="ellipse">
              <a:avLst/>
            </a:prstGeom>
            <a:solidFill>
              <a:srgbClr val="FFFFFF"/>
            </a:solidFill>
            <a:ln w="9525">
              <a:solidFill>
                <a:srgbClr val="000000"/>
              </a:solidFill>
              <a:round/>
              <a:headEnd/>
              <a:tailEnd/>
            </a:ln>
          </p:spPr>
          <p:txBody>
            <a:bodyPr/>
            <a:lstStyle/>
            <a:p>
              <a:endParaRPr lang="he-IL"/>
            </a:p>
          </p:txBody>
        </p:sp>
        <p:sp>
          <p:nvSpPr>
            <p:cNvPr id="24638" name="Oval 60"/>
            <p:cNvSpPr>
              <a:spLocks noChangeArrowheads="1"/>
            </p:cNvSpPr>
            <p:nvPr/>
          </p:nvSpPr>
          <p:spPr bwMode="auto">
            <a:xfrm>
              <a:off x="2941" y="1035"/>
              <a:ext cx="93" cy="86"/>
            </a:xfrm>
            <a:prstGeom prst="ellipse">
              <a:avLst/>
            </a:prstGeom>
            <a:solidFill>
              <a:srgbClr val="FFFFFF"/>
            </a:solidFill>
            <a:ln w="9525">
              <a:solidFill>
                <a:srgbClr val="000000"/>
              </a:solidFill>
              <a:round/>
              <a:headEnd/>
              <a:tailEnd/>
            </a:ln>
          </p:spPr>
          <p:txBody>
            <a:bodyPr/>
            <a:lstStyle/>
            <a:p>
              <a:endParaRPr lang="he-IL"/>
            </a:p>
          </p:txBody>
        </p:sp>
        <p:sp>
          <p:nvSpPr>
            <p:cNvPr id="24639" name="Oval 61"/>
            <p:cNvSpPr>
              <a:spLocks noChangeArrowheads="1"/>
            </p:cNvSpPr>
            <p:nvPr/>
          </p:nvSpPr>
          <p:spPr bwMode="auto">
            <a:xfrm>
              <a:off x="3034" y="1035"/>
              <a:ext cx="93" cy="86"/>
            </a:xfrm>
            <a:prstGeom prst="ellipse">
              <a:avLst/>
            </a:prstGeom>
            <a:solidFill>
              <a:srgbClr val="FFFFFF"/>
            </a:solidFill>
            <a:ln w="9525">
              <a:solidFill>
                <a:srgbClr val="000000"/>
              </a:solidFill>
              <a:round/>
              <a:headEnd/>
              <a:tailEnd/>
            </a:ln>
          </p:spPr>
          <p:txBody>
            <a:bodyPr/>
            <a:lstStyle/>
            <a:p>
              <a:endParaRPr lang="he-IL"/>
            </a:p>
          </p:txBody>
        </p:sp>
        <p:sp>
          <p:nvSpPr>
            <p:cNvPr id="24640" name="Oval 62"/>
            <p:cNvSpPr>
              <a:spLocks noChangeArrowheads="1"/>
            </p:cNvSpPr>
            <p:nvPr/>
          </p:nvSpPr>
          <p:spPr bwMode="auto">
            <a:xfrm>
              <a:off x="3127" y="1035"/>
              <a:ext cx="93" cy="86"/>
            </a:xfrm>
            <a:prstGeom prst="ellipse">
              <a:avLst/>
            </a:prstGeom>
            <a:solidFill>
              <a:srgbClr val="FFFFFF"/>
            </a:solidFill>
            <a:ln w="9525">
              <a:solidFill>
                <a:srgbClr val="000000"/>
              </a:solidFill>
              <a:round/>
              <a:headEnd/>
              <a:tailEnd/>
            </a:ln>
          </p:spPr>
          <p:txBody>
            <a:bodyPr/>
            <a:lstStyle/>
            <a:p>
              <a:endParaRPr lang="he-IL"/>
            </a:p>
          </p:txBody>
        </p:sp>
        <p:sp>
          <p:nvSpPr>
            <p:cNvPr id="24641" name="Oval 63"/>
            <p:cNvSpPr>
              <a:spLocks noChangeArrowheads="1"/>
            </p:cNvSpPr>
            <p:nvPr/>
          </p:nvSpPr>
          <p:spPr bwMode="auto">
            <a:xfrm>
              <a:off x="3220" y="1035"/>
              <a:ext cx="93" cy="86"/>
            </a:xfrm>
            <a:prstGeom prst="ellipse">
              <a:avLst/>
            </a:prstGeom>
            <a:solidFill>
              <a:srgbClr val="FFFFFF"/>
            </a:solidFill>
            <a:ln w="9525">
              <a:solidFill>
                <a:srgbClr val="000000"/>
              </a:solidFill>
              <a:round/>
              <a:headEnd/>
              <a:tailEnd/>
            </a:ln>
          </p:spPr>
          <p:txBody>
            <a:bodyPr/>
            <a:lstStyle/>
            <a:p>
              <a:endParaRPr lang="he-IL"/>
            </a:p>
          </p:txBody>
        </p:sp>
        <p:sp>
          <p:nvSpPr>
            <p:cNvPr id="24642" name="Oval 64"/>
            <p:cNvSpPr>
              <a:spLocks noChangeArrowheads="1"/>
            </p:cNvSpPr>
            <p:nvPr/>
          </p:nvSpPr>
          <p:spPr bwMode="auto">
            <a:xfrm>
              <a:off x="3313" y="1035"/>
              <a:ext cx="93" cy="86"/>
            </a:xfrm>
            <a:prstGeom prst="ellipse">
              <a:avLst/>
            </a:prstGeom>
            <a:solidFill>
              <a:srgbClr val="FFFFFF"/>
            </a:solidFill>
            <a:ln w="9525">
              <a:solidFill>
                <a:srgbClr val="000000"/>
              </a:solidFill>
              <a:round/>
              <a:headEnd/>
              <a:tailEnd/>
            </a:ln>
          </p:spPr>
          <p:txBody>
            <a:bodyPr/>
            <a:lstStyle/>
            <a:p>
              <a:endParaRPr lang="he-IL"/>
            </a:p>
          </p:txBody>
        </p:sp>
        <p:sp>
          <p:nvSpPr>
            <p:cNvPr id="24643" name="Oval 65"/>
            <p:cNvSpPr>
              <a:spLocks noChangeArrowheads="1"/>
            </p:cNvSpPr>
            <p:nvPr/>
          </p:nvSpPr>
          <p:spPr bwMode="auto">
            <a:xfrm>
              <a:off x="3406" y="1035"/>
              <a:ext cx="93" cy="86"/>
            </a:xfrm>
            <a:prstGeom prst="ellipse">
              <a:avLst/>
            </a:prstGeom>
            <a:solidFill>
              <a:srgbClr val="FFFFFF"/>
            </a:solidFill>
            <a:ln w="9525">
              <a:solidFill>
                <a:srgbClr val="000000"/>
              </a:solidFill>
              <a:round/>
              <a:headEnd/>
              <a:tailEnd/>
            </a:ln>
          </p:spPr>
          <p:txBody>
            <a:bodyPr/>
            <a:lstStyle/>
            <a:p>
              <a:endParaRPr lang="he-IL"/>
            </a:p>
          </p:txBody>
        </p:sp>
        <p:sp>
          <p:nvSpPr>
            <p:cNvPr id="24644" name="Oval 66"/>
            <p:cNvSpPr>
              <a:spLocks noChangeArrowheads="1"/>
            </p:cNvSpPr>
            <p:nvPr/>
          </p:nvSpPr>
          <p:spPr bwMode="auto">
            <a:xfrm>
              <a:off x="3406" y="1035"/>
              <a:ext cx="93" cy="86"/>
            </a:xfrm>
            <a:prstGeom prst="ellipse">
              <a:avLst/>
            </a:prstGeom>
            <a:solidFill>
              <a:srgbClr val="FFFFFF"/>
            </a:solidFill>
            <a:ln w="9525">
              <a:solidFill>
                <a:srgbClr val="000000"/>
              </a:solidFill>
              <a:round/>
              <a:headEnd/>
              <a:tailEnd/>
            </a:ln>
          </p:spPr>
          <p:txBody>
            <a:bodyPr/>
            <a:lstStyle/>
            <a:p>
              <a:endParaRPr lang="he-IL"/>
            </a:p>
          </p:txBody>
        </p:sp>
        <p:sp>
          <p:nvSpPr>
            <p:cNvPr id="24645" name="Oval 67"/>
            <p:cNvSpPr>
              <a:spLocks noChangeArrowheads="1"/>
            </p:cNvSpPr>
            <p:nvPr/>
          </p:nvSpPr>
          <p:spPr bwMode="auto">
            <a:xfrm>
              <a:off x="3499" y="1035"/>
              <a:ext cx="93" cy="86"/>
            </a:xfrm>
            <a:prstGeom prst="ellipse">
              <a:avLst/>
            </a:prstGeom>
            <a:solidFill>
              <a:srgbClr val="FFFFFF"/>
            </a:solidFill>
            <a:ln w="9525">
              <a:solidFill>
                <a:srgbClr val="000000"/>
              </a:solidFill>
              <a:round/>
              <a:headEnd/>
              <a:tailEnd/>
            </a:ln>
          </p:spPr>
          <p:txBody>
            <a:bodyPr/>
            <a:lstStyle/>
            <a:p>
              <a:endParaRPr lang="he-IL"/>
            </a:p>
          </p:txBody>
        </p:sp>
        <p:sp>
          <p:nvSpPr>
            <p:cNvPr id="24646" name="Oval 68"/>
            <p:cNvSpPr>
              <a:spLocks noChangeArrowheads="1"/>
            </p:cNvSpPr>
            <p:nvPr/>
          </p:nvSpPr>
          <p:spPr bwMode="auto">
            <a:xfrm>
              <a:off x="3592" y="1035"/>
              <a:ext cx="93" cy="86"/>
            </a:xfrm>
            <a:prstGeom prst="ellipse">
              <a:avLst/>
            </a:prstGeom>
            <a:solidFill>
              <a:srgbClr val="FFFFFF"/>
            </a:solidFill>
            <a:ln w="9525">
              <a:solidFill>
                <a:srgbClr val="000000"/>
              </a:solidFill>
              <a:round/>
              <a:headEnd/>
              <a:tailEnd/>
            </a:ln>
          </p:spPr>
          <p:txBody>
            <a:bodyPr/>
            <a:lstStyle/>
            <a:p>
              <a:endParaRPr lang="he-IL"/>
            </a:p>
          </p:txBody>
        </p:sp>
        <p:sp>
          <p:nvSpPr>
            <p:cNvPr id="24647" name="Oval 69"/>
            <p:cNvSpPr>
              <a:spLocks noChangeArrowheads="1"/>
            </p:cNvSpPr>
            <p:nvPr/>
          </p:nvSpPr>
          <p:spPr bwMode="auto">
            <a:xfrm>
              <a:off x="3685" y="1035"/>
              <a:ext cx="92" cy="86"/>
            </a:xfrm>
            <a:prstGeom prst="ellipse">
              <a:avLst/>
            </a:prstGeom>
            <a:solidFill>
              <a:srgbClr val="FFFFFF"/>
            </a:solidFill>
            <a:ln w="9525">
              <a:solidFill>
                <a:srgbClr val="000000"/>
              </a:solidFill>
              <a:round/>
              <a:headEnd/>
              <a:tailEnd/>
            </a:ln>
          </p:spPr>
          <p:txBody>
            <a:bodyPr/>
            <a:lstStyle/>
            <a:p>
              <a:endParaRPr lang="he-IL"/>
            </a:p>
          </p:txBody>
        </p:sp>
        <p:sp>
          <p:nvSpPr>
            <p:cNvPr id="24648" name="Oval 70"/>
            <p:cNvSpPr>
              <a:spLocks noChangeArrowheads="1"/>
            </p:cNvSpPr>
            <p:nvPr/>
          </p:nvSpPr>
          <p:spPr bwMode="auto">
            <a:xfrm>
              <a:off x="3777" y="1035"/>
              <a:ext cx="92" cy="86"/>
            </a:xfrm>
            <a:prstGeom prst="ellipse">
              <a:avLst/>
            </a:prstGeom>
            <a:solidFill>
              <a:srgbClr val="FFFFFF"/>
            </a:solidFill>
            <a:ln w="9525">
              <a:solidFill>
                <a:srgbClr val="000000"/>
              </a:solidFill>
              <a:round/>
              <a:headEnd/>
              <a:tailEnd/>
            </a:ln>
          </p:spPr>
          <p:txBody>
            <a:bodyPr/>
            <a:lstStyle/>
            <a:p>
              <a:endParaRPr lang="he-IL"/>
            </a:p>
          </p:txBody>
        </p:sp>
        <p:sp>
          <p:nvSpPr>
            <p:cNvPr id="24649" name="Oval 71"/>
            <p:cNvSpPr>
              <a:spLocks noChangeArrowheads="1"/>
            </p:cNvSpPr>
            <p:nvPr/>
          </p:nvSpPr>
          <p:spPr bwMode="auto">
            <a:xfrm>
              <a:off x="3869" y="1035"/>
              <a:ext cx="93" cy="86"/>
            </a:xfrm>
            <a:prstGeom prst="ellipse">
              <a:avLst/>
            </a:prstGeom>
            <a:solidFill>
              <a:srgbClr val="FFFFFF"/>
            </a:solidFill>
            <a:ln w="9525">
              <a:solidFill>
                <a:srgbClr val="000000"/>
              </a:solidFill>
              <a:round/>
              <a:headEnd/>
              <a:tailEnd/>
            </a:ln>
          </p:spPr>
          <p:txBody>
            <a:bodyPr/>
            <a:lstStyle/>
            <a:p>
              <a:endParaRPr lang="he-IL"/>
            </a:p>
          </p:txBody>
        </p:sp>
        <p:sp>
          <p:nvSpPr>
            <p:cNvPr id="24650" name="Oval 72"/>
            <p:cNvSpPr>
              <a:spLocks noChangeArrowheads="1"/>
            </p:cNvSpPr>
            <p:nvPr/>
          </p:nvSpPr>
          <p:spPr bwMode="auto">
            <a:xfrm>
              <a:off x="3777" y="1035"/>
              <a:ext cx="92" cy="86"/>
            </a:xfrm>
            <a:prstGeom prst="ellipse">
              <a:avLst/>
            </a:prstGeom>
            <a:solidFill>
              <a:srgbClr val="FFFFFF"/>
            </a:solidFill>
            <a:ln w="9525">
              <a:solidFill>
                <a:srgbClr val="000000"/>
              </a:solidFill>
              <a:round/>
              <a:headEnd/>
              <a:tailEnd/>
            </a:ln>
          </p:spPr>
          <p:txBody>
            <a:bodyPr/>
            <a:lstStyle/>
            <a:p>
              <a:endParaRPr lang="he-IL"/>
            </a:p>
          </p:txBody>
        </p:sp>
        <p:sp>
          <p:nvSpPr>
            <p:cNvPr id="24651" name="Oval 73"/>
            <p:cNvSpPr>
              <a:spLocks noChangeArrowheads="1"/>
            </p:cNvSpPr>
            <p:nvPr/>
          </p:nvSpPr>
          <p:spPr bwMode="auto">
            <a:xfrm>
              <a:off x="3869" y="1035"/>
              <a:ext cx="93" cy="86"/>
            </a:xfrm>
            <a:prstGeom prst="ellipse">
              <a:avLst/>
            </a:prstGeom>
            <a:solidFill>
              <a:srgbClr val="FFFFFF"/>
            </a:solidFill>
            <a:ln w="9525">
              <a:solidFill>
                <a:srgbClr val="000000"/>
              </a:solidFill>
              <a:round/>
              <a:headEnd/>
              <a:tailEnd/>
            </a:ln>
          </p:spPr>
          <p:txBody>
            <a:bodyPr/>
            <a:lstStyle/>
            <a:p>
              <a:endParaRPr lang="he-IL"/>
            </a:p>
          </p:txBody>
        </p:sp>
        <p:sp>
          <p:nvSpPr>
            <p:cNvPr id="24652" name="Oval 74"/>
            <p:cNvSpPr>
              <a:spLocks noChangeArrowheads="1"/>
            </p:cNvSpPr>
            <p:nvPr/>
          </p:nvSpPr>
          <p:spPr bwMode="auto">
            <a:xfrm>
              <a:off x="3962" y="1035"/>
              <a:ext cx="93" cy="86"/>
            </a:xfrm>
            <a:prstGeom prst="ellipse">
              <a:avLst/>
            </a:prstGeom>
            <a:solidFill>
              <a:srgbClr val="FFFFFF"/>
            </a:solidFill>
            <a:ln w="9525">
              <a:solidFill>
                <a:srgbClr val="000000"/>
              </a:solidFill>
              <a:round/>
              <a:headEnd/>
              <a:tailEnd/>
            </a:ln>
          </p:spPr>
          <p:txBody>
            <a:bodyPr/>
            <a:lstStyle/>
            <a:p>
              <a:endParaRPr lang="he-IL"/>
            </a:p>
          </p:txBody>
        </p:sp>
        <p:sp>
          <p:nvSpPr>
            <p:cNvPr id="24653" name="Oval 75"/>
            <p:cNvSpPr>
              <a:spLocks noChangeArrowheads="1"/>
            </p:cNvSpPr>
            <p:nvPr/>
          </p:nvSpPr>
          <p:spPr bwMode="auto">
            <a:xfrm>
              <a:off x="4055" y="1035"/>
              <a:ext cx="93" cy="86"/>
            </a:xfrm>
            <a:prstGeom prst="ellipse">
              <a:avLst/>
            </a:prstGeom>
            <a:solidFill>
              <a:srgbClr val="FFFFFF"/>
            </a:solidFill>
            <a:ln w="9525">
              <a:solidFill>
                <a:srgbClr val="000000"/>
              </a:solidFill>
              <a:round/>
              <a:headEnd/>
              <a:tailEnd/>
            </a:ln>
          </p:spPr>
          <p:txBody>
            <a:bodyPr/>
            <a:lstStyle/>
            <a:p>
              <a:endParaRPr lang="he-IL"/>
            </a:p>
          </p:txBody>
        </p:sp>
        <p:sp>
          <p:nvSpPr>
            <p:cNvPr id="24654" name="Oval 76"/>
            <p:cNvSpPr>
              <a:spLocks noChangeArrowheads="1"/>
            </p:cNvSpPr>
            <p:nvPr/>
          </p:nvSpPr>
          <p:spPr bwMode="auto">
            <a:xfrm>
              <a:off x="4148" y="1035"/>
              <a:ext cx="93" cy="86"/>
            </a:xfrm>
            <a:prstGeom prst="ellipse">
              <a:avLst/>
            </a:prstGeom>
            <a:solidFill>
              <a:srgbClr val="FFFFFF"/>
            </a:solidFill>
            <a:ln w="9525">
              <a:solidFill>
                <a:srgbClr val="000000"/>
              </a:solidFill>
              <a:round/>
              <a:headEnd/>
              <a:tailEnd/>
            </a:ln>
          </p:spPr>
          <p:txBody>
            <a:bodyPr/>
            <a:lstStyle/>
            <a:p>
              <a:endParaRPr lang="he-IL"/>
            </a:p>
          </p:txBody>
        </p:sp>
        <p:sp>
          <p:nvSpPr>
            <p:cNvPr id="24655" name="Oval 77"/>
            <p:cNvSpPr>
              <a:spLocks noChangeArrowheads="1"/>
            </p:cNvSpPr>
            <p:nvPr/>
          </p:nvSpPr>
          <p:spPr bwMode="auto">
            <a:xfrm>
              <a:off x="4241" y="1035"/>
              <a:ext cx="93" cy="86"/>
            </a:xfrm>
            <a:prstGeom prst="ellipse">
              <a:avLst/>
            </a:prstGeom>
            <a:solidFill>
              <a:srgbClr val="FFFFFF"/>
            </a:solidFill>
            <a:ln w="9525">
              <a:solidFill>
                <a:srgbClr val="000000"/>
              </a:solidFill>
              <a:round/>
              <a:headEnd/>
              <a:tailEnd/>
            </a:ln>
          </p:spPr>
          <p:txBody>
            <a:bodyPr/>
            <a:lstStyle/>
            <a:p>
              <a:endParaRPr lang="he-IL"/>
            </a:p>
          </p:txBody>
        </p:sp>
        <p:sp>
          <p:nvSpPr>
            <p:cNvPr id="24656" name="Oval 78"/>
            <p:cNvSpPr>
              <a:spLocks noChangeArrowheads="1"/>
            </p:cNvSpPr>
            <p:nvPr/>
          </p:nvSpPr>
          <p:spPr bwMode="auto">
            <a:xfrm>
              <a:off x="4241" y="1035"/>
              <a:ext cx="93" cy="86"/>
            </a:xfrm>
            <a:prstGeom prst="ellipse">
              <a:avLst/>
            </a:prstGeom>
            <a:solidFill>
              <a:srgbClr val="FFFFFF"/>
            </a:solidFill>
            <a:ln w="9525">
              <a:solidFill>
                <a:srgbClr val="000000"/>
              </a:solidFill>
              <a:round/>
              <a:headEnd/>
              <a:tailEnd/>
            </a:ln>
          </p:spPr>
          <p:txBody>
            <a:bodyPr/>
            <a:lstStyle/>
            <a:p>
              <a:endParaRPr lang="he-IL"/>
            </a:p>
          </p:txBody>
        </p:sp>
        <p:grpSp>
          <p:nvGrpSpPr>
            <p:cNvPr id="3" name="Group 79"/>
            <p:cNvGrpSpPr>
              <a:grpSpLocks/>
            </p:cNvGrpSpPr>
            <p:nvPr/>
          </p:nvGrpSpPr>
          <p:grpSpPr bwMode="auto">
            <a:xfrm rot="-5400000">
              <a:off x="529" y="1855"/>
              <a:ext cx="1387" cy="93"/>
              <a:chOff x="2760" y="6540"/>
              <a:chExt cx="2880" cy="180"/>
            </a:xfrm>
          </p:grpSpPr>
          <p:sp>
            <p:nvSpPr>
              <p:cNvPr id="24708" name="Oval 80"/>
              <p:cNvSpPr>
                <a:spLocks noChangeArrowheads="1"/>
              </p:cNvSpPr>
              <p:nvPr/>
            </p:nvSpPr>
            <p:spPr bwMode="auto">
              <a:xfrm>
                <a:off x="2760" y="6540"/>
                <a:ext cx="180" cy="180"/>
              </a:xfrm>
              <a:prstGeom prst="ellipse">
                <a:avLst/>
              </a:prstGeom>
              <a:solidFill>
                <a:srgbClr val="FFFFFF"/>
              </a:solidFill>
              <a:ln w="9525">
                <a:solidFill>
                  <a:srgbClr val="000000"/>
                </a:solidFill>
                <a:round/>
                <a:headEnd/>
                <a:tailEnd/>
              </a:ln>
            </p:spPr>
            <p:txBody>
              <a:bodyPr vert="eaVert"/>
              <a:lstStyle/>
              <a:p>
                <a:endParaRPr lang="he-IL"/>
              </a:p>
            </p:txBody>
          </p:sp>
          <p:sp>
            <p:nvSpPr>
              <p:cNvPr id="24709" name="Oval 81"/>
              <p:cNvSpPr>
                <a:spLocks noChangeArrowheads="1"/>
              </p:cNvSpPr>
              <p:nvPr/>
            </p:nvSpPr>
            <p:spPr bwMode="auto">
              <a:xfrm>
                <a:off x="2940" y="6540"/>
                <a:ext cx="180" cy="180"/>
              </a:xfrm>
              <a:prstGeom prst="ellipse">
                <a:avLst/>
              </a:prstGeom>
              <a:solidFill>
                <a:srgbClr val="FFFFFF"/>
              </a:solidFill>
              <a:ln w="9525">
                <a:solidFill>
                  <a:srgbClr val="000000"/>
                </a:solidFill>
                <a:round/>
                <a:headEnd/>
                <a:tailEnd/>
              </a:ln>
            </p:spPr>
            <p:txBody>
              <a:bodyPr vert="eaVert"/>
              <a:lstStyle/>
              <a:p>
                <a:endParaRPr lang="he-IL"/>
              </a:p>
            </p:txBody>
          </p:sp>
          <p:sp>
            <p:nvSpPr>
              <p:cNvPr id="24710" name="Oval 82"/>
              <p:cNvSpPr>
                <a:spLocks noChangeArrowheads="1"/>
              </p:cNvSpPr>
              <p:nvPr/>
            </p:nvSpPr>
            <p:spPr bwMode="auto">
              <a:xfrm>
                <a:off x="3120" y="6540"/>
                <a:ext cx="180" cy="180"/>
              </a:xfrm>
              <a:prstGeom prst="ellipse">
                <a:avLst/>
              </a:prstGeom>
              <a:solidFill>
                <a:srgbClr val="FFFFFF"/>
              </a:solidFill>
              <a:ln w="9525">
                <a:solidFill>
                  <a:srgbClr val="000000"/>
                </a:solidFill>
                <a:round/>
                <a:headEnd/>
                <a:tailEnd/>
              </a:ln>
            </p:spPr>
            <p:txBody>
              <a:bodyPr vert="eaVert"/>
              <a:lstStyle/>
              <a:p>
                <a:endParaRPr lang="he-IL"/>
              </a:p>
            </p:txBody>
          </p:sp>
          <p:sp>
            <p:nvSpPr>
              <p:cNvPr id="24711" name="Oval 83"/>
              <p:cNvSpPr>
                <a:spLocks noChangeArrowheads="1"/>
              </p:cNvSpPr>
              <p:nvPr/>
            </p:nvSpPr>
            <p:spPr bwMode="auto">
              <a:xfrm>
                <a:off x="3300" y="6540"/>
                <a:ext cx="180" cy="180"/>
              </a:xfrm>
              <a:prstGeom prst="ellipse">
                <a:avLst/>
              </a:prstGeom>
              <a:solidFill>
                <a:srgbClr val="FFFFFF"/>
              </a:solidFill>
              <a:ln w="9525">
                <a:solidFill>
                  <a:srgbClr val="000000"/>
                </a:solidFill>
                <a:round/>
                <a:headEnd/>
                <a:tailEnd/>
              </a:ln>
            </p:spPr>
            <p:txBody>
              <a:bodyPr vert="eaVert"/>
              <a:lstStyle/>
              <a:p>
                <a:endParaRPr lang="he-IL"/>
              </a:p>
            </p:txBody>
          </p:sp>
          <p:sp>
            <p:nvSpPr>
              <p:cNvPr id="24712" name="Oval 84"/>
              <p:cNvSpPr>
                <a:spLocks noChangeArrowheads="1"/>
              </p:cNvSpPr>
              <p:nvPr/>
            </p:nvSpPr>
            <p:spPr bwMode="auto">
              <a:xfrm>
                <a:off x="3480" y="6540"/>
                <a:ext cx="180" cy="180"/>
              </a:xfrm>
              <a:prstGeom prst="ellipse">
                <a:avLst/>
              </a:prstGeom>
              <a:solidFill>
                <a:srgbClr val="FFFFFF"/>
              </a:solidFill>
              <a:ln w="9525">
                <a:solidFill>
                  <a:srgbClr val="000000"/>
                </a:solidFill>
                <a:round/>
                <a:headEnd/>
                <a:tailEnd/>
              </a:ln>
            </p:spPr>
            <p:txBody>
              <a:bodyPr vert="eaVert"/>
              <a:lstStyle/>
              <a:p>
                <a:endParaRPr lang="he-IL"/>
              </a:p>
            </p:txBody>
          </p:sp>
          <p:sp>
            <p:nvSpPr>
              <p:cNvPr id="24713" name="Oval 85"/>
              <p:cNvSpPr>
                <a:spLocks noChangeArrowheads="1"/>
              </p:cNvSpPr>
              <p:nvPr/>
            </p:nvSpPr>
            <p:spPr bwMode="auto">
              <a:xfrm>
                <a:off x="3660" y="6540"/>
                <a:ext cx="180" cy="180"/>
              </a:xfrm>
              <a:prstGeom prst="ellipse">
                <a:avLst/>
              </a:prstGeom>
              <a:solidFill>
                <a:srgbClr val="FFFFFF"/>
              </a:solidFill>
              <a:ln w="9525">
                <a:solidFill>
                  <a:srgbClr val="000000"/>
                </a:solidFill>
                <a:round/>
                <a:headEnd/>
                <a:tailEnd/>
              </a:ln>
            </p:spPr>
            <p:txBody>
              <a:bodyPr vert="eaVert"/>
              <a:lstStyle/>
              <a:p>
                <a:endParaRPr lang="he-IL"/>
              </a:p>
            </p:txBody>
          </p:sp>
          <p:sp>
            <p:nvSpPr>
              <p:cNvPr id="24714" name="Oval 86"/>
              <p:cNvSpPr>
                <a:spLocks noChangeArrowheads="1"/>
              </p:cNvSpPr>
              <p:nvPr/>
            </p:nvSpPr>
            <p:spPr bwMode="auto">
              <a:xfrm>
                <a:off x="3660" y="6540"/>
                <a:ext cx="180" cy="180"/>
              </a:xfrm>
              <a:prstGeom prst="ellipse">
                <a:avLst/>
              </a:prstGeom>
              <a:solidFill>
                <a:srgbClr val="FFFFFF"/>
              </a:solidFill>
              <a:ln w="9525">
                <a:solidFill>
                  <a:srgbClr val="000000"/>
                </a:solidFill>
                <a:round/>
                <a:headEnd/>
                <a:tailEnd/>
              </a:ln>
            </p:spPr>
            <p:txBody>
              <a:bodyPr vert="eaVert"/>
              <a:lstStyle/>
              <a:p>
                <a:endParaRPr lang="he-IL"/>
              </a:p>
            </p:txBody>
          </p:sp>
          <p:sp>
            <p:nvSpPr>
              <p:cNvPr id="24715" name="Oval 87"/>
              <p:cNvSpPr>
                <a:spLocks noChangeArrowheads="1"/>
              </p:cNvSpPr>
              <p:nvPr/>
            </p:nvSpPr>
            <p:spPr bwMode="auto">
              <a:xfrm>
                <a:off x="3840" y="6540"/>
                <a:ext cx="180" cy="180"/>
              </a:xfrm>
              <a:prstGeom prst="ellipse">
                <a:avLst/>
              </a:prstGeom>
              <a:solidFill>
                <a:srgbClr val="FFFFFF"/>
              </a:solidFill>
              <a:ln w="9525">
                <a:solidFill>
                  <a:srgbClr val="000000"/>
                </a:solidFill>
                <a:round/>
                <a:headEnd/>
                <a:tailEnd/>
              </a:ln>
            </p:spPr>
            <p:txBody>
              <a:bodyPr vert="eaVert"/>
              <a:lstStyle/>
              <a:p>
                <a:endParaRPr lang="he-IL"/>
              </a:p>
            </p:txBody>
          </p:sp>
          <p:sp>
            <p:nvSpPr>
              <p:cNvPr id="24716" name="Oval 88"/>
              <p:cNvSpPr>
                <a:spLocks noChangeArrowheads="1"/>
              </p:cNvSpPr>
              <p:nvPr/>
            </p:nvSpPr>
            <p:spPr bwMode="auto">
              <a:xfrm>
                <a:off x="4020" y="6540"/>
                <a:ext cx="180" cy="180"/>
              </a:xfrm>
              <a:prstGeom prst="ellipse">
                <a:avLst/>
              </a:prstGeom>
              <a:solidFill>
                <a:srgbClr val="FFFFFF"/>
              </a:solidFill>
              <a:ln w="9525">
                <a:solidFill>
                  <a:srgbClr val="000000"/>
                </a:solidFill>
                <a:round/>
                <a:headEnd/>
                <a:tailEnd/>
              </a:ln>
            </p:spPr>
            <p:txBody>
              <a:bodyPr vert="eaVert"/>
              <a:lstStyle/>
              <a:p>
                <a:endParaRPr lang="he-IL"/>
              </a:p>
            </p:txBody>
          </p:sp>
          <p:sp>
            <p:nvSpPr>
              <p:cNvPr id="24717" name="Oval 89"/>
              <p:cNvSpPr>
                <a:spLocks noChangeArrowheads="1"/>
              </p:cNvSpPr>
              <p:nvPr/>
            </p:nvSpPr>
            <p:spPr bwMode="auto">
              <a:xfrm>
                <a:off x="4200" y="6540"/>
                <a:ext cx="180" cy="180"/>
              </a:xfrm>
              <a:prstGeom prst="ellipse">
                <a:avLst/>
              </a:prstGeom>
              <a:solidFill>
                <a:srgbClr val="FFFFFF"/>
              </a:solidFill>
              <a:ln w="9525">
                <a:solidFill>
                  <a:srgbClr val="000000"/>
                </a:solidFill>
                <a:round/>
                <a:headEnd/>
                <a:tailEnd/>
              </a:ln>
            </p:spPr>
            <p:txBody>
              <a:bodyPr vert="eaVert"/>
              <a:lstStyle/>
              <a:p>
                <a:endParaRPr lang="he-IL"/>
              </a:p>
            </p:txBody>
          </p:sp>
          <p:sp>
            <p:nvSpPr>
              <p:cNvPr id="24718" name="Oval 90"/>
              <p:cNvSpPr>
                <a:spLocks noChangeArrowheads="1"/>
              </p:cNvSpPr>
              <p:nvPr/>
            </p:nvSpPr>
            <p:spPr bwMode="auto">
              <a:xfrm>
                <a:off x="4380" y="6540"/>
                <a:ext cx="180" cy="180"/>
              </a:xfrm>
              <a:prstGeom prst="ellipse">
                <a:avLst/>
              </a:prstGeom>
              <a:solidFill>
                <a:srgbClr val="FFFFFF"/>
              </a:solidFill>
              <a:ln w="9525">
                <a:solidFill>
                  <a:srgbClr val="000000"/>
                </a:solidFill>
                <a:round/>
                <a:headEnd/>
                <a:tailEnd/>
              </a:ln>
            </p:spPr>
            <p:txBody>
              <a:bodyPr vert="eaVert"/>
              <a:lstStyle/>
              <a:p>
                <a:endParaRPr lang="he-IL"/>
              </a:p>
            </p:txBody>
          </p:sp>
          <p:sp>
            <p:nvSpPr>
              <p:cNvPr id="24719" name="Oval 91"/>
              <p:cNvSpPr>
                <a:spLocks noChangeArrowheads="1"/>
              </p:cNvSpPr>
              <p:nvPr/>
            </p:nvSpPr>
            <p:spPr bwMode="auto">
              <a:xfrm>
                <a:off x="4560" y="6540"/>
                <a:ext cx="180" cy="180"/>
              </a:xfrm>
              <a:prstGeom prst="ellipse">
                <a:avLst/>
              </a:prstGeom>
              <a:solidFill>
                <a:srgbClr val="FFFFFF"/>
              </a:solidFill>
              <a:ln w="9525">
                <a:solidFill>
                  <a:srgbClr val="000000"/>
                </a:solidFill>
                <a:round/>
                <a:headEnd/>
                <a:tailEnd/>
              </a:ln>
            </p:spPr>
            <p:txBody>
              <a:bodyPr vert="eaVert"/>
              <a:lstStyle/>
              <a:p>
                <a:endParaRPr lang="he-IL"/>
              </a:p>
            </p:txBody>
          </p:sp>
          <p:sp>
            <p:nvSpPr>
              <p:cNvPr id="24720" name="Oval 92"/>
              <p:cNvSpPr>
                <a:spLocks noChangeArrowheads="1"/>
              </p:cNvSpPr>
              <p:nvPr/>
            </p:nvSpPr>
            <p:spPr bwMode="auto">
              <a:xfrm>
                <a:off x="4380" y="6540"/>
                <a:ext cx="180" cy="180"/>
              </a:xfrm>
              <a:prstGeom prst="ellipse">
                <a:avLst/>
              </a:prstGeom>
              <a:solidFill>
                <a:srgbClr val="FFFFFF"/>
              </a:solidFill>
              <a:ln w="9525">
                <a:solidFill>
                  <a:srgbClr val="000000"/>
                </a:solidFill>
                <a:round/>
                <a:headEnd/>
                <a:tailEnd/>
              </a:ln>
            </p:spPr>
            <p:txBody>
              <a:bodyPr vert="eaVert"/>
              <a:lstStyle/>
              <a:p>
                <a:endParaRPr lang="he-IL"/>
              </a:p>
            </p:txBody>
          </p:sp>
          <p:sp>
            <p:nvSpPr>
              <p:cNvPr id="24721" name="Oval 93"/>
              <p:cNvSpPr>
                <a:spLocks noChangeArrowheads="1"/>
              </p:cNvSpPr>
              <p:nvPr/>
            </p:nvSpPr>
            <p:spPr bwMode="auto">
              <a:xfrm>
                <a:off x="4560" y="6540"/>
                <a:ext cx="180" cy="180"/>
              </a:xfrm>
              <a:prstGeom prst="ellipse">
                <a:avLst/>
              </a:prstGeom>
              <a:solidFill>
                <a:srgbClr val="FFFFFF"/>
              </a:solidFill>
              <a:ln w="9525">
                <a:solidFill>
                  <a:srgbClr val="000000"/>
                </a:solidFill>
                <a:round/>
                <a:headEnd/>
                <a:tailEnd/>
              </a:ln>
            </p:spPr>
            <p:txBody>
              <a:bodyPr vert="eaVert"/>
              <a:lstStyle/>
              <a:p>
                <a:endParaRPr lang="he-IL"/>
              </a:p>
            </p:txBody>
          </p:sp>
          <p:sp>
            <p:nvSpPr>
              <p:cNvPr id="24722" name="Oval 94"/>
              <p:cNvSpPr>
                <a:spLocks noChangeArrowheads="1"/>
              </p:cNvSpPr>
              <p:nvPr/>
            </p:nvSpPr>
            <p:spPr bwMode="auto">
              <a:xfrm>
                <a:off x="4740" y="6540"/>
                <a:ext cx="180" cy="180"/>
              </a:xfrm>
              <a:prstGeom prst="ellipse">
                <a:avLst/>
              </a:prstGeom>
              <a:solidFill>
                <a:srgbClr val="FFFFFF"/>
              </a:solidFill>
              <a:ln w="9525">
                <a:solidFill>
                  <a:srgbClr val="000000"/>
                </a:solidFill>
                <a:round/>
                <a:headEnd/>
                <a:tailEnd/>
              </a:ln>
            </p:spPr>
            <p:txBody>
              <a:bodyPr vert="eaVert"/>
              <a:lstStyle/>
              <a:p>
                <a:endParaRPr lang="he-IL"/>
              </a:p>
            </p:txBody>
          </p:sp>
          <p:sp>
            <p:nvSpPr>
              <p:cNvPr id="24723" name="Oval 95"/>
              <p:cNvSpPr>
                <a:spLocks noChangeArrowheads="1"/>
              </p:cNvSpPr>
              <p:nvPr/>
            </p:nvSpPr>
            <p:spPr bwMode="auto">
              <a:xfrm>
                <a:off x="4920" y="6540"/>
                <a:ext cx="180" cy="180"/>
              </a:xfrm>
              <a:prstGeom prst="ellipse">
                <a:avLst/>
              </a:prstGeom>
              <a:solidFill>
                <a:srgbClr val="FFFFFF"/>
              </a:solidFill>
              <a:ln w="9525">
                <a:solidFill>
                  <a:srgbClr val="000000"/>
                </a:solidFill>
                <a:round/>
                <a:headEnd/>
                <a:tailEnd/>
              </a:ln>
            </p:spPr>
            <p:txBody>
              <a:bodyPr vert="eaVert"/>
              <a:lstStyle/>
              <a:p>
                <a:endParaRPr lang="he-IL"/>
              </a:p>
            </p:txBody>
          </p:sp>
          <p:sp>
            <p:nvSpPr>
              <p:cNvPr id="24724" name="Oval 96"/>
              <p:cNvSpPr>
                <a:spLocks noChangeArrowheads="1"/>
              </p:cNvSpPr>
              <p:nvPr/>
            </p:nvSpPr>
            <p:spPr bwMode="auto">
              <a:xfrm>
                <a:off x="5100" y="6540"/>
                <a:ext cx="180" cy="180"/>
              </a:xfrm>
              <a:prstGeom prst="ellipse">
                <a:avLst/>
              </a:prstGeom>
              <a:solidFill>
                <a:srgbClr val="FFFFFF"/>
              </a:solidFill>
              <a:ln w="9525">
                <a:solidFill>
                  <a:srgbClr val="000000"/>
                </a:solidFill>
                <a:round/>
                <a:headEnd/>
                <a:tailEnd/>
              </a:ln>
            </p:spPr>
            <p:txBody>
              <a:bodyPr vert="eaVert"/>
              <a:lstStyle/>
              <a:p>
                <a:endParaRPr lang="he-IL"/>
              </a:p>
            </p:txBody>
          </p:sp>
          <p:sp>
            <p:nvSpPr>
              <p:cNvPr id="24725" name="Oval 97"/>
              <p:cNvSpPr>
                <a:spLocks noChangeArrowheads="1"/>
              </p:cNvSpPr>
              <p:nvPr/>
            </p:nvSpPr>
            <p:spPr bwMode="auto">
              <a:xfrm>
                <a:off x="5280" y="6540"/>
                <a:ext cx="180" cy="180"/>
              </a:xfrm>
              <a:prstGeom prst="ellipse">
                <a:avLst/>
              </a:prstGeom>
              <a:solidFill>
                <a:srgbClr val="FFFFFF"/>
              </a:solidFill>
              <a:ln w="9525">
                <a:solidFill>
                  <a:srgbClr val="000000"/>
                </a:solidFill>
                <a:round/>
                <a:headEnd/>
                <a:tailEnd/>
              </a:ln>
            </p:spPr>
            <p:txBody>
              <a:bodyPr vert="eaVert"/>
              <a:lstStyle/>
              <a:p>
                <a:endParaRPr lang="he-IL"/>
              </a:p>
            </p:txBody>
          </p:sp>
          <p:sp>
            <p:nvSpPr>
              <p:cNvPr id="24726" name="Oval 98"/>
              <p:cNvSpPr>
                <a:spLocks noChangeArrowheads="1"/>
              </p:cNvSpPr>
              <p:nvPr/>
            </p:nvSpPr>
            <p:spPr bwMode="auto">
              <a:xfrm>
                <a:off x="5280" y="6540"/>
                <a:ext cx="180" cy="180"/>
              </a:xfrm>
              <a:prstGeom prst="ellipse">
                <a:avLst/>
              </a:prstGeom>
              <a:solidFill>
                <a:srgbClr val="FFFFFF"/>
              </a:solidFill>
              <a:ln w="9525">
                <a:solidFill>
                  <a:srgbClr val="000000"/>
                </a:solidFill>
                <a:round/>
                <a:headEnd/>
                <a:tailEnd/>
              </a:ln>
            </p:spPr>
            <p:txBody>
              <a:bodyPr vert="eaVert"/>
              <a:lstStyle/>
              <a:p>
                <a:endParaRPr lang="he-IL"/>
              </a:p>
            </p:txBody>
          </p:sp>
          <p:sp>
            <p:nvSpPr>
              <p:cNvPr id="24727" name="Oval 99"/>
              <p:cNvSpPr>
                <a:spLocks noChangeArrowheads="1"/>
              </p:cNvSpPr>
              <p:nvPr/>
            </p:nvSpPr>
            <p:spPr bwMode="auto">
              <a:xfrm>
                <a:off x="5460" y="6540"/>
                <a:ext cx="180" cy="180"/>
              </a:xfrm>
              <a:prstGeom prst="ellipse">
                <a:avLst/>
              </a:prstGeom>
              <a:solidFill>
                <a:srgbClr val="FFFFFF"/>
              </a:solidFill>
              <a:ln w="9525">
                <a:solidFill>
                  <a:srgbClr val="000000"/>
                </a:solidFill>
                <a:round/>
                <a:headEnd/>
                <a:tailEnd/>
              </a:ln>
            </p:spPr>
            <p:txBody>
              <a:bodyPr vert="eaVert"/>
              <a:lstStyle/>
              <a:p>
                <a:endParaRPr lang="he-IL"/>
              </a:p>
            </p:txBody>
          </p:sp>
        </p:grpSp>
        <p:grpSp>
          <p:nvGrpSpPr>
            <p:cNvPr id="4" name="Group 100"/>
            <p:cNvGrpSpPr>
              <a:grpSpLocks/>
            </p:cNvGrpSpPr>
            <p:nvPr/>
          </p:nvGrpSpPr>
          <p:grpSpPr bwMode="auto">
            <a:xfrm rot="-5400000">
              <a:off x="3874" y="1941"/>
              <a:ext cx="1386" cy="93"/>
              <a:chOff x="2760" y="6540"/>
              <a:chExt cx="2880" cy="180"/>
            </a:xfrm>
          </p:grpSpPr>
          <p:sp>
            <p:nvSpPr>
              <p:cNvPr id="24688" name="Oval 101"/>
              <p:cNvSpPr>
                <a:spLocks noChangeArrowheads="1"/>
              </p:cNvSpPr>
              <p:nvPr/>
            </p:nvSpPr>
            <p:spPr bwMode="auto">
              <a:xfrm>
                <a:off x="2760" y="6540"/>
                <a:ext cx="180" cy="180"/>
              </a:xfrm>
              <a:prstGeom prst="ellipse">
                <a:avLst/>
              </a:prstGeom>
              <a:solidFill>
                <a:srgbClr val="FFFFFF"/>
              </a:solidFill>
              <a:ln w="9525">
                <a:solidFill>
                  <a:srgbClr val="000000"/>
                </a:solidFill>
                <a:round/>
                <a:headEnd/>
                <a:tailEnd/>
              </a:ln>
            </p:spPr>
            <p:txBody>
              <a:bodyPr vert="eaVert"/>
              <a:lstStyle/>
              <a:p>
                <a:endParaRPr lang="he-IL"/>
              </a:p>
            </p:txBody>
          </p:sp>
          <p:sp>
            <p:nvSpPr>
              <p:cNvPr id="24689" name="Oval 102"/>
              <p:cNvSpPr>
                <a:spLocks noChangeArrowheads="1"/>
              </p:cNvSpPr>
              <p:nvPr/>
            </p:nvSpPr>
            <p:spPr bwMode="auto">
              <a:xfrm>
                <a:off x="2940" y="6540"/>
                <a:ext cx="180" cy="180"/>
              </a:xfrm>
              <a:prstGeom prst="ellipse">
                <a:avLst/>
              </a:prstGeom>
              <a:solidFill>
                <a:srgbClr val="FFFFFF"/>
              </a:solidFill>
              <a:ln w="9525">
                <a:solidFill>
                  <a:srgbClr val="000000"/>
                </a:solidFill>
                <a:round/>
                <a:headEnd/>
                <a:tailEnd/>
              </a:ln>
            </p:spPr>
            <p:txBody>
              <a:bodyPr vert="eaVert"/>
              <a:lstStyle/>
              <a:p>
                <a:endParaRPr lang="he-IL"/>
              </a:p>
            </p:txBody>
          </p:sp>
          <p:sp>
            <p:nvSpPr>
              <p:cNvPr id="24690" name="Oval 103"/>
              <p:cNvSpPr>
                <a:spLocks noChangeArrowheads="1"/>
              </p:cNvSpPr>
              <p:nvPr/>
            </p:nvSpPr>
            <p:spPr bwMode="auto">
              <a:xfrm>
                <a:off x="3120" y="6540"/>
                <a:ext cx="180" cy="180"/>
              </a:xfrm>
              <a:prstGeom prst="ellipse">
                <a:avLst/>
              </a:prstGeom>
              <a:solidFill>
                <a:srgbClr val="FFFFFF"/>
              </a:solidFill>
              <a:ln w="9525">
                <a:solidFill>
                  <a:srgbClr val="000000"/>
                </a:solidFill>
                <a:round/>
                <a:headEnd/>
                <a:tailEnd/>
              </a:ln>
            </p:spPr>
            <p:txBody>
              <a:bodyPr vert="eaVert"/>
              <a:lstStyle/>
              <a:p>
                <a:endParaRPr lang="he-IL"/>
              </a:p>
            </p:txBody>
          </p:sp>
          <p:sp>
            <p:nvSpPr>
              <p:cNvPr id="24691" name="Oval 104"/>
              <p:cNvSpPr>
                <a:spLocks noChangeArrowheads="1"/>
              </p:cNvSpPr>
              <p:nvPr/>
            </p:nvSpPr>
            <p:spPr bwMode="auto">
              <a:xfrm>
                <a:off x="3300" y="6540"/>
                <a:ext cx="180" cy="180"/>
              </a:xfrm>
              <a:prstGeom prst="ellipse">
                <a:avLst/>
              </a:prstGeom>
              <a:solidFill>
                <a:srgbClr val="FFFFFF"/>
              </a:solidFill>
              <a:ln w="9525">
                <a:solidFill>
                  <a:srgbClr val="000000"/>
                </a:solidFill>
                <a:round/>
                <a:headEnd/>
                <a:tailEnd/>
              </a:ln>
            </p:spPr>
            <p:txBody>
              <a:bodyPr vert="eaVert"/>
              <a:lstStyle/>
              <a:p>
                <a:endParaRPr lang="he-IL"/>
              </a:p>
            </p:txBody>
          </p:sp>
          <p:sp>
            <p:nvSpPr>
              <p:cNvPr id="24692" name="Oval 105"/>
              <p:cNvSpPr>
                <a:spLocks noChangeArrowheads="1"/>
              </p:cNvSpPr>
              <p:nvPr/>
            </p:nvSpPr>
            <p:spPr bwMode="auto">
              <a:xfrm>
                <a:off x="3480" y="6540"/>
                <a:ext cx="180" cy="180"/>
              </a:xfrm>
              <a:prstGeom prst="ellipse">
                <a:avLst/>
              </a:prstGeom>
              <a:solidFill>
                <a:srgbClr val="FFFFFF"/>
              </a:solidFill>
              <a:ln w="9525">
                <a:solidFill>
                  <a:srgbClr val="000000"/>
                </a:solidFill>
                <a:round/>
                <a:headEnd/>
                <a:tailEnd/>
              </a:ln>
            </p:spPr>
            <p:txBody>
              <a:bodyPr vert="eaVert"/>
              <a:lstStyle/>
              <a:p>
                <a:endParaRPr lang="he-IL"/>
              </a:p>
            </p:txBody>
          </p:sp>
          <p:sp>
            <p:nvSpPr>
              <p:cNvPr id="24693" name="Oval 106"/>
              <p:cNvSpPr>
                <a:spLocks noChangeArrowheads="1"/>
              </p:cNvSpPr>
              <p:nvPr/>
            </p:nvSpPr>
            <p:spPr bwMode="auto">
              <a:xfrm>
                <a:off x="3660" y="6540"/>
                <a:ext cx="180" cy="180"/>
              </a:xfrm>
              <a:prstGeom prst="ellipse">
                <a:avLst/>
              </a:prstGeom>
              <a:solidFill>
                <a:srgbClr val="FFFFFF"/>
              </a:solidFill>
              <a:ln w="9525">
                <a:solidFill>
                  <a:srgbClr val="000000"/>
                </a:solidFill>
                <a:round/>
                <a:headEnd/>
                <a:tailEnd/>
              </a:ln>
            </p:spPr>
            <p:txBody>
              <a:bodyPr vert="eaVert"/>
              <a:lstStyle/>
              <a:p>
                <a:endParaRPr lang="he-IL"/>
              </a:p>
            </p:txBody>
          </p:sp>
          <p:sp>
            <p:nvSpPr>
              <p:cNvPr id="24694" name="Oval 107"/>
              <p:cNvSpPr>
                <a:spLocks noChangeArrowheads="1"/>
              </p:cNvSpPr>
              <p:nvPr/>
            </p:nvSpPr>
            <p:spPr bwMode="auto">
              <a:xfrm>
                <a:off x="3660" y="6540"/>
                <a:ext cx="180" cy="180"/>
              </a:xfrm>
              <a:prstGeom prst="ellipse">
                <a:avLst/>
              </a:prstGeom>
              <a:solidFill>
                <a:srgbClr val="FFFFFF"/>
              </a:solidFill>
              <a:ln w="9525">
                <a:solidFill>
                  <a:srgbClr val="000000"/>
                </a:solidFill>
                <a:round/>
                <a:headEnd/>
                <a:tailEnd/>
              </a:ln>
            </p:spPr>
            <p:txBody>
              <a:bodyPr vert="eaVert"/>
              <a:lstStyle/>
              <a:p>
                <a:endParaRPr lang="he-IL"/>
              </a:p>
            </p:txBody>
          </p:sp>
          <p:sp>
            <p:nvSpPr>
              <p:cNvPr id="24695" name="Oval 108"/>
              <p:cNvSpPr>
                <a:spLocks noChangeArrowheads="1"/>
              </p:cNvSpPr>
              <p:nvPr/>
            </p:nvSpPr>
            <p:spPr bwMode="auto">
              <a:xfrm>
                <a:off x="3840" y="6540"/>
                <a:ext cx="180" cy="180"/>
              </a:xfrm>
              <a:prstGeom prst="ellipse">
                <a:avLst/>
              </a:prstGeom>
              <a:solidFill>
                <a:srgbClr val="FFFFFF"/>
              </a:solidFill>
              <a:ln w="9525">
                <a:solidFill>
                  <a:srgbClr val="000000"/>
                </a:solidFill>
                <a:round/>
                <a:headEnd/>
                <a:tailEnd/>
              </a:ln>
            </p:spPr>
            <p:txBody>
              <a:bodyPr vert="eaVert"/>
              <a:lstStyle/>
              <a:p>
                <a:endParaRPr lang="he-IL"/>
              </a:p>
            </p:txBody>
          </p:sp>
          <p:sp>
            <p:nvSpPr>
              <p:cNvPr id="24696" name="Oval 109"/>
              <p:cNvSpPr>
                <a:spLocks noChangeArrowheads="1"/>
              </p:cNvSpPr>
              <p:nvPr/>
            </p:nvSpPr>
            <p:spPr bwMode="auto">
              <a:xfrm>
                <a:off x="4020" y="6540"/>
                <a:ext cx="180" cy="180"/>
              </a:xfrm>
              <a:prstGeom prst="ellipse">
                <a:avLst/>
              </a:prstGeom>
              <a:solidFill>
                <a:srgbClr val="FFFFFF"/>
              </a:solidFill>
              <a:ln w="9525">
                <a:solidFill>
                  <a:srgbClr val="000000"/>
                </a:solidFill>
                <a:round/>
                <a:headEnd/>
                <a:tailEnd/>
              </a:ln>
            </p:spPr>
            <p:txBody>
              <a:bodyPr vert="eaVert"/>
              <a:lstStyle/>
              <a:p>
                <a:endParaRPr lang="he-IL"/>
              </a:p>
            </p:txBody>
          </p:sp>
          <p:sp>
            <p:nvSpPr>
              <p:cNvPr id="24697" name="Oval 110"/>
              <p:cNvSpPr>
                <a:spLocks noChangeArrowheads="1"/>
              </p:cNvSpPr>
              <p:nvPr/>
            </p:nvSpPr>
            <p:spPr bwMode="auto">
              <a:xfrm>
                <a:off x="4200" y="6540"/>
                <a:ext cx="180" cy="180"/>
              </a:xfrm>
              <a:prstGeom prst="ellipse">
                <a:avLst/>
              </a:prstGeom>
              <a:solidFill>
                <a:srgbClr val="FFFFFF"/>
              </a:solidFill>
              <a:ln w="9525">
                <a:solidFill>
                  <a:srgbClr val="000000"/>
                </a:solidFill>
                <a:round/>
                <a:headEnd/>
                <a:tailEnd/>
              </a:ln>
            </p:spPr>
            <p:txBody>
              <a:bodyPr vert="eaVert"/>
              <a:lstStyle/>
              <a:p>
                <a:endParaRPr lang="he-IL"/>
              </a:p>
            </p:txBody>
          </p:sp>
          <p:sp>
            <p:nvSpPr>
              <p:cNvPr id="24698" name="Oval 111"/>
              <p:cNvSpPr>
                <a:spLocks noChangeArrowheads="1"/>
              </p:cNvSpPr>
              <p:nvPr/>
            </p:nvSpPr>
            <p:spPr bwMode="auto">
              <a:xfrm>
                <a:off x="4380" y="6540"/>
                <a:ext cx="180" cy="180"/>
              </a:xfrm>
              <a:prstGeom prst="ellipse">
                <a:avLst/>
              </a:prstGeom>
              <a:solidFill>
                <a:srgbClr val="FFFFFF"/>
              </a:solidFill>
              <a:ln w="9525">
                <a:solidFill>
                  <a:srgbClr val="000000"/>
                </a:solidFill>
                <a:round/>
                <a:headEnd/>
                <a:tailEnd/>
              </a:ln>
            </p:spPr>
            <p:txBody>
              <a:bodyPr vert="eaVert"/>
              <a:lstStyle/>
              <a:p>
                <a:endParaRPr lang="he-IL"/>
              </a:p>
            </p:txBody>
          </p:sp>
          <p:sp>
            <p:nvSpPr>
              <p:cNvPr id="24699" name="Oval 112"/>
              <p:cNvSpPr>
                <a:spLocks noChangeArrowheads="1"/>
              </p:cNvSpPr>
              <p:nvPr/>
            </p:nvSpPr>
            <p:spPr bwMode="auto">
              <a:xfrm>
                <a:off x="4560" y="6540"/>
                <a:ext cx="180" cy="180"/>
              </a:xfrm>
              <a:prstGeom prst="ellipse">
                <a:avLst/>
              </a:prstGeom>
              <a:solidFill>
                <a:srgbClr val="FFFFFF"/>
              </a:solidFill>
              <a:ln w="9525">
                <a:solidFill>
                  <a:srgbClr val="000000"/>
                </a:solidFill>
                <a:round/>
                <a:headEnd/>
                <a:tailEnd/>
              </a:ln>
            </p:spPr>
            <p:txBody>
              <a:bodyPr vert="eaVert"/>
              <a:lstStyle/>
              <a:p>
                <a:endParaRPr lang="he-IL"/>
              </a:p>
            </p:txBody>
          </p:sp>
          <p:sp>
            <p:nvSpPr>
              <p:cNvPr id="24700" name="Oval 113"/>
              <p:cNvSpPr>
                <a:spLocks noChangeArrowheads="1"/>
              </p:cNvSpPr>
              <p:nvPr/>
            </p:nvSpPr>
            <p:spPr bwMode="auto">
              <a:xfrm>
                <a:off x="4380" y="6540"/>
                <a:ext cx="180" cy="180"/>
              </a:xfrm>
              <a:prstGeom prst="ellipse">
                <a:avLst/>
              </a:prstGeom>
              <a:solidFill>
                <a:srgbClr val="FFFFFF"/>
              </a:solidFill>
              <a:ln w="9525">
                <a:solidFill>
                  <a:srgbClr val="000000"/>
                </a:solidFill>
                <a:round/>
                <a:headEnd/>
                <a:tailEnd/>
              </a:ln>
            </p:spPr>
            <p:txBody>
              <a:bodyPr vert="eaVert"/>
              <a:lstStyle/>
              <a:p>
                <a:endParaRPr lang="he-IL"/>
              </a:p>
            </p:txBody>
          </p:sp>
          <p:sp>
            <p:nvSpPr>
              <p:cNvPr id="24701" name="Oval 114"/>
              <p:cNvSpPr>
                <a:spLocks noChangeArrowheads="1"/>
              </p:cNvSpPr>
              <p:nvPr/>
            </p:nvSpPr>
            <p:spPr bwMode="auto">
              <a:xfrm>
                <a:off x="4560" y="6540"/>
                <a:ext cx="180" cy="180"/>
              </a:xfrm>
              <a:prstGeom prst="ellipse">
                <a:avLst/>
              </a:prstGeom>
              <a:solidFill>
                <a:srgbClr val="FFFFFF"/>
              </a:solidFill>
              <a:ln w="9525">
                <a:solidFill>
                  <a:srgbClr val="000000"/>
                </a:solidFill>
                <a:round/>
                <a:headEnd/>
                <a:tailEnd/>
              </a:ln>
            </p:spPr>
            <p:txBody>
              <a:bodyPr vert="eaVert"/>
              <a:lstStyle/>
              <a:p>
                <a:endParaRPr lang="he-IL"/>
              </a:p>
            </p:txBody>
          </p:sp>
          <p:sp>
            <p:nvSpPr>
              <p:cNvPr id="24702" name="Oval 115"/>
              <p:cNvSpPr>
                <a:spLocks noChangeArrowheads="1"/>
              </p:cNvSpPr>
              <p:nvPr/>
            </p:nvSpPr>
            <p:spPr bwMode="auto">
              <a:xfrm>
                <a:off x="4740" y="6540"/>
                <a:ext cx="180" cy="180"/>
              </a:xfrm>
              <a:prstGeom prst="ellipse">
                <a:avLst/>
              </a:prstGeom>
              <a:solidFill>
                <a:srgbClr val="FFFFFF"/>
              </a:solidFill>
              <a:ln w="9525">
                <a:solidFill>
                  <a:srgbClr val="000000"/>
                </a:solidFill>
                <a:round/>
                <a:headEnd/>
                <a:tailEnd/>
              </a:ln>
            </p:spPr>
            <p:txBody>
              <a:bodyPr vert="eaVert"/>
              <a:lstStyle/>
              <a:p>
                <a:endParaRPr lang="he-IL"/>
              </a:p>
            </p:txBody>
          </p:sp>
          <p:sp>
            <p:nvSpPr>
              <p:cNvPr id="24703" name="Oval 116"/>
              <p:cNvSpPr>
                <a:spLocks noChangeArrowheads="1"/>
              </p:cNvSpPr>
              <p:nvPr/>
            </p:nvSpPr>
            <p:spPr bwMode="auto">
              <a:xfrm>
                <a:off x="4920" y="6540"/>
                <a:ext cx="180" cy="180"/>
              </a:xfrm>
              <a:prstGeom prst="ellipse">
                <a:avLst/>
              </a:prstGeom>
              <a:solidFill>
                <a:srgbClr val="FFFFFF"/>
              </a:solidFill>
              <a:ln w="9525">
                <a:solidFill>
                  <a:srgbClr val="000000"/>
                </a:solidFill>
                <a:round/>
                <a:headEnd/>
                <a:tailEnd/>
              </a:ln>
            </p:spPr>
            <p:txBody>
              <a:bodyPr vert="eaVert"/>
              <a:lstStyle/>
              <a:p>
                <a:endParaRPr lang="he-IL"/>
              </a:p>
            </p:txBody>
          </p:sp>
          <p:sp>
            <p:nvSpPr>
              <p:cNvPr id="24704" name="Oval 117"/>
              <p:cNvSpPr>
                <a:spLocks noChangeArrowheads="1"/>
              </p:cNvSpPr>
              <p:nvPr/>
            </p:nvSpPr>
            <p:spPr bwMode="auto">
              <a:xfrm>
                <a:off x="5100" y="6540"/>
                <a:ext cx="180" cy="180"/>
              </a:xfrm>
              <a:prstGeom prst="ellipse">
                <a:avLst/>
              </a:prstGeom>
              <a:solidFill>
                <a:srgbClr val="FFFFFF"/>
              </a:solidFill>
              <a:ln w="9525">
                <a:solidFill>
                  <a:srgbClr val="000000"/>
                </a:solidFill>
                <a:round/>
                <a:headEnd/>
                <a:tailEnd/>
              </a:ln>
            </p:spPr>
            <p:txBody>
              <a:bodyPr vert="eaVert"/>
              <a:lstStyle/>
              <a:p>
                <a:endParaRPr lang="he-IL"/>
              </a:p>
            </p:txBody>
          </p:sp>
          <p:sp>
            <p:nvSpPr>
              <p:cNvPr id="24705" name="Oval 118"/>
              <p:cNvSpPr>
                <a:spLocks noChangeArrowheads="1"/>
              </p:cNvSpPr>
              <p:nvPr/>
            </p:nvSpPr>
            <p:spPr bwMode="auto">
              <a:xfrm>
                <a:off x="5280" y="6540"/>
                <a:ext cx="180" cy="180"/>
              </a:xfrm>
              <a:prstGeom prst="ellipse">
                <a:avLst/>
              </a:prstGeom>
              <a:solidFill>
                <a:srgbClr val="FFFFFF"/>
              </a:solidFill>
              <a:ln w="9525">
                <a:solidFill>
                  <a:srgbClr val="000000"/>
                </a:solidFill>
                <a:round/>
                <a:headEnd/>
                <a:tailEnd/>
              </a:ln>
            </p:spPr>
            <p:txBody>
              <a:bodyPr vert="eaVert"/>
              <a:lstStyle/>
              <a:p>
                <a:endParaRPr lang="he-IL"/>
              </a:p>
            </p:txBody>
          </p:sp>
          <p:sp>
            <p:nvSpPr>
              <p:cNvPr id="24706" name="Oval 119"/>
              <p:cNvSpPr>
                <a:spLocks noChangeArrowheads="1"/>
              </p:cNvSpPr>
              <p:nvPr/>
            </p:nvSpPr>
            <p:spPr bwMode="auto">
              <a:xfrm>
                <a:off x="5280" y="6540"/>
                <a:ext cx="180" cy="180"/>
              </a:xfrm>
              <a:prstGeom prst="ellipse">
                <a:avLst/>
              </a:prstGeom>
              <a:solidFill>
                <a:srgbClr val="FFFFFF"/>
              </a:solidFill>
              <a:ln w="9525">
                <a:solidFill>
                  <a:srgbClr val="000000"/>
                </a:solidFill>
                <a:round/>
                <a:headEnd/>
                <a:tailEnd/>
              </a:ln>
            </p:spPr>
            <p:txBody>
              <a:bodyPr vert="eaVert"/>
              <a:lstStyle/>
              <a:p>
                <a:endParaRPr lang="he-IL"/>
              </a:p>
            </p:txBody>
          </p:sp>
          <p:sp>
            <p:nvSpPr>
              <p:cNvPr id="24707" name="Oval 120"/>
              <p:cNvSpPr>
                <a:spLocks noChangeArrowheads="1"/>
              </p:cNvSpPr>
              <p:nvPr/>
            </p:nvSpPr>
            <p:spPr bwMode="auto">
              <a:xfrm>
                <a:off x="5460" y="6540"/>
                <a:ext cx="180" cy="180"/>
              </a:xfrm>
              <a:prstGeom prst="ellipse">
                <a:avLst/>
              </a:prstGeom>
              <a:solidFill>
                <a:srgbClr val="FFFFFF"/>
              </a:solidFill>
              <a:ln w="9525">
                <a:solidFill>
                  <a:srgbClr val="000000"/>
                </a:solidFill>
                <a:round/>
                <a:headEnd/>
                <a:tailEnd/>
              </a:ln>
            </p:spPr>
            <p:txBody>
              <a:bodyPr vert="eaVert"/>
              <a:lstStyle/>
              <a:p>
                <a:endParaRPr lang="he-IL"/>
              </a:p>
            </p:txBody>
          </p:sp>
        </p:grpSp>
        <p:sp>
          <p:nvSpPr>
            <p:cNvPr id="24659" name="Oval 121"/>
            <p:cNvSpPr>
              <a:spLocks noChangeArrowheads="1"/>
            </p:cNvSpPr>
            <p:nvPr/>
          </p:nvSpPr>
          <p:spPr bwMode="auto">
            <a:xfrm>
              <a:off x="4334" y="1035"/>
              <a:ext cx="93" cy="86"/>
            </a:xfrm>
            <a:prstGeom prst="ellipse">
              <a:avLst/>
            </a:prstGeom>
            <a:solidFill>
              <a:srgbClr val="FFFFFF"/>
            </a:solidFill>
            <a:ln w="9525">
              <a:solidFill>
                <a:srgbClr val="000000"/>
              </a:solidFill>
              <a:round/>
              <a:headEnd/>
              <a:tailEnd/>
            </a:ln>
          </p:spPr>
          <p:txBody>
            <a:bodyPr/>
            <a:lstStyle/>
            <a:p>
              <a:endParaRPr lang="he-IL"/>
            </a:p>
          </p:txBody>
        </p:sp>
        <p:sp>
          <p:nvSpPr>
            <p:cNvPr id="24660" name="Oval 122"/>
            <p:cNvSpPr>
              <a:spLocks noChangeArrowheads="1"/>
            </p:cNvSpPr>
            <p:nvPr/>
          </p:nvSpPr>
          <p:spPr bwMode="auto">
            <a:xfrm>
              <a:off x="4427" y="1035"/>
              <a:ext cx="93" cy="86"/>
            </a:xfrm>
            <a:prstGeom prst="ellipse">
              <a:avLst/>
            </a:prstGeom>
            <a:solidFill>
              <a:srgbClr val="FFFFFF"/>
            </a:solidFill>
            <a:ln w="9525">
              <a:solidFill>
                <a:srgbClr val="000000"/>
              </a:solidFill>
              <a:round/>
              <a:headEnd/>
              <a:tailEnd/>
            </a:ln>
          </p:spPr>
          <p:txBody>
            <a:bodyPr/>
            <a:lstStyle/>
            <a:p>
              <a:endParaRPr lang="he-IL"/>
            </a:p>
          </p:txBody>
        </p:sp>
        <p:sp>
          <p:nvSpPr>
            <p:cNvPr id="24661" name="Oval 123"/>
            <p:cNvSpPr>
              <a:spLocks noChangeArrowheads="1"/>
            </p:cNvSpPr>
            <p:nvPr/>
          </p:nvSpPr>
          <p:spPr bwMode="auto">
            <a:xfrm>
              <a:off x="4520" y="1035"/>
              <a:ext cx="93" cy="86"/>
            </a:xfrm>
            <a:prstGeom prst="ellipse">
              <a:avLst/>
            </a:prstGeom>
            <a:solidFill>
              <a:srgbClr val="FFFFFF"/>
            </a:solidFill>
            <a:ln w="9525">
              <a:solidFill>
                <a:srgbClr val="000000"/>
              </a:solidFill>
              <a:round/>
              <a:headEnd/>
              <a:tailEnd/>
            </a:ln>
          </p:spPr>
          <p:txBody>
            <a:bodyPr/>
            <a:lstStyle/>
            <a:p>
              <a:endParaRPr lang="he-IL"/>
            </a:p>
          </p:txBody>
        </p:sp>
        <p:sp>
          <p:nvSpPr>
            <p:cNvPr id="24662" name="Oval 124"/>
            <p:cNvSpPr>
              <a:spLocks noChangeArrowheads="1"/>
            </p:cNvSpPr>
            <p:nvPr/>
          </p:nvSpPr>
          <p:spPr bwMode="auto">
            <a:xfrm>
              <a:off x="4520" y="1121"/>
              <a:ext cx="93" cy="87"/>
            </a:xfrm>
            <a:prstGeom prst="ellipse">
              <a:avLst/>
            </a:prstGeom>
            <a:solidFill>
              <a:srgbClr val="FFFFFF"/>
            </a:solidFill>
            <a:ln w="9525">
              <a:solidFill>
                <a:srgbClr val="000000"/>
              </a:solidFill>
              <a:round/>
              <a:headEnd/>
              <a:tailEnd/>
            </a:ln>
          </p:spPr>
          <p:txBody>
            <a:bodyPr/>
            <a:lstStyle/>
            <a:p>
              <a:endParaRPr lang="he-IL"/>
            </a:p>
          </p:txBody>
        </p:sp>
        <p:sp>
          <p:nvSpPr>
            <p:cNvPr id="24663" name="Oval 125"/>
            <p:cNvSpPr>
              <a:spLocks noChangeArrowheads="1"/>
            </p:cNvSpPr>
            <p:nvPr/>
          </p:nvSpPr>
          <p:spPr bwMode="auto">
            <a:xfrm>
              <a:off x="4520" y="1208"/>
              <a:ext cx="93" cy="87"/>
            </a:xfrm>
            <a:prstGeom prst="ellipse">
              <a:avLst/>
            </a:prstGeom>
            <a:solidFill>
              <a:srgbClr val="FFFFFF"/>
            </a:solidFill>
            <a:ln w="9525">
              <a:solidFill>
                <a:srgbClr val="000000"/>
              </a:solidFill>
              <a:round/>
              <a:headEnd/>
              <a:tailEnd/>
            </a:ln>
          </p:spPr>
          <p:txBody>
            <a:bodyPr/>
            <a:lstStyle/>
            <a:p>
              <a:endParaRPr lang="he-IL"/>
            </a:p>
          </p:txBody>
        </p:sp>
        <p:sp>
          <p:nvSpPr>
            <p:cNvPr id="24664" name="Oval 126"/>
            <p:cNvSpPr>
              <a:spLocks noChangeArrowheads="1"/>
            </p:cNvSpPr>
            <p:nvPr/>
          </p:nvSpPr>
          <p:spPr bwMode="auto">
            <a:xfrm>
              <a:off x="2941" y="2595"/>
              <a:ext cx="93" cy="86"/>
            </a:xfrm>
            <a:prstGeom prst="ellipse">
              <a:avLst/>
            </a:prstGeom>
            <a:solidFill>
              <a:srgbClr val="FFFFFF"/>
            </a:solidFill>
            <a:ln w="9525">
              <a:solidFill>
                <a:srgbClr val="000000"/>
              </a:solidFill>
              <a:round/>
              <a:headEnd/>
              <a:tailEnd/>
            </a:ln>
          </p:spPr>
          <p:txBody>
            <a:bodyPr/>
            <a:lstStyle/>
            <a:p>
              <a:endParaRPr lang="he-IL"/>
            </a:p>
          </p:txBody>
        </p:sp>
        <p:sp>
          <p:nvSpPr>
            <p:cNvPr id="24665" name="Oval 127"/>
            <p:cNvSpPr>
              <a:spLocks noChangeArrowheads="1"/>
            </p:cNvSpPr>
            <p:nvPr/>
          </p:nvSpPr>
          <p:spPr bwMode="auto">
            <a:xfrm>
              <a:off x="2941" y="2595"/>
              <a:ext cx="93" cy="86"/>
            </a:xfrm>
            <a:prstGeom prst="ellipse">
              <a:avLst/>
            </a:prstGeom>
            <a:solidFill>
              <a:srgbClr val="FFFFFF"/>
            </a:solidFill>
            <a:ln w="9525">
              <a:solidFill>
                <a:srgbClr val="000000"/>
              </a:solidFill>
              <a:round/>
              <a:headEnd/>
              <a:tailEnd/>
            </a:ln>
          </p:spPr>
          <p:txBody>
            <a:bodyPr/>
            <a:lstStyle/>
            <a:p>
              <a:endParaRPr lang="he-IL"/>
            </a:p>
          </p:txBody>
        </p:sp>
        <p:sp>
          <p:nvSpPr>
            <p:cNvPr id="24666" name="Oval 128"/>
            <p:cNvSpPr>
              <a:spLocks noChangeArrowheads="1"/>
            </p:cNvSpPr>
            <p:nvPr/>
          </p:nvSpPr>
          <p:spPr bwMode="auto">
            <a:xfrm>
              <a:off x="3034" y="2595"/>
              <a:ext cx="93" cy="86"/>
            </a:xfrm>
            <a:prstGeom prst="ellipse">
              <a:avLst/>
            </a:prstGeom>
            <a:solidFill>
              <a:srgbClr val="FFFFFF"/>
            </a:solidFill>
            <a:ln w="9525">
              <a:solidFill>
                <a:srgbClr val="000000"/>
              </a:solidFill>
              <a:round/>
              <a:headEnd/>
              <a:tailEnd/>
            </a:ln>
          </p:spPr>
          <p:txBody>
            <a:bodyPr/>
            <a:lstStyle/>
            <a:p>
              <a:endParaRPr lang="he-IL"/>
            </a:p>
          </p:txBody>
        </p:sp>
        <p:sp>
          <p:nvSpPr>
            <p:cNvPr id="24667" name="Oval 129"/>
            <p:cNvSpPr>
              <a:spLocks noChangeArrowheads="1"/>
            </p:cNvSpPr>
            <p:nvPr/>
          </p:nvSpPr>
          <p:spPr bwMode="auto">
            <a:xfrm>
              <a:off x="3127" y="2595"/>
              <a:ext cx="93" cy="86"/>
            </a:xfrm>
            <a:prstGeom prst="ellipse">
              <a:avLst/>
            </a:prstGeom>
            <a:solidFill>
              <a:srgbClr val="FFFFFF"/>
            </a:solidFill>
            <a:ln w="9525">
              <a:solidFill>
                <a:srgbClr val="000000"/>
              </a:solidFill>
              <a:round/>
              <a:headEnd/>
              <a:tailEnd/>
            </a:ln>
          </p:spPr>
          <p:txBody>
            <a:bodyPr/>
            <a:lstStyle/>
            <a:p>
              <a:endParaRPr lang="he-IL"/>
            </a:p>
          </p:txBody>
        </p:sp>
        <p:sp>
          <p:nvSpPr>
            <p:cNvPr id="24668" name="Oval 130"/>
            <p:cNvSpPr>
              <a:spLocks noChangeArrowheads="1"/>
            </p:cNvSpPr>
            <p:nvPr/>
          </p:nvSpPr>
          <p:spPr bwMode="auto">
            <a:xfrm>
              <a:off x="3220" y="2595"/>
              <a:ext cx="93" cy="86"/>
            </a:xfrm>
            <a:prstGeom prst="ellipse">
              <a:avLst/>
            </a:prstGeom>
            <a:solidFill>
              <a:srgbClr val="FFFFFF"/>
            </a:solidFill>
            <a:ln w="9525">
              <a:solidFill>
                <a:srgbClr val="000000"/>
              </a:solidFill>
              <a:round/>
              <a:headEnd/>
              <a:tailEnd/>
            </a:ln>
          </p:spPr>
          <p:txBody>
            <a:bodyPr/>
            <a:lstStyle/>
            <a:p>
              <a:endParaRPr lang="he-IL"/>
            </a:p>
          </p:txBody>
        </p:sp>
        <p:sp>
          <p:nvSpPr>
            <p:cNvPr id="24669" name="Oval 131"/>
            <p:cNvSpPr>
              <a:spLocks noChangeArrowheads="1"/>
            </p:cNvSpPr>
            <p:nvPr/>
          </p:nvSpPr>
          <p:spPr bwMode="auto">
            <a:xfrm>
              <a:off x="3313" y="2595"/>
              <a:ext cx="93" cy="86"/>
            </a:xfrm>
            <a:prstGeom prst="ellipse">
              <a:avLst/>
            </a:prstGeom>
            <a:solidFill>
              <a:srgbClr val="FFFFFF"/>
            </a:solidFill>
            <a:ln w="9525">
              <a:solidFill>
                <a:srgbClr val="000000"/>
              </a:solidFill>
              <a:round/>
              <a:headEnd/>
              <a:tailEnd/>
            </a:ln>
          </p:spPr>
          <p:txBody>
            <a:bodyPr/>
            <a:lstStyle/>
            <a:p>
              <a:endParaRPr lang="he-IL"/>
            </a:p>
          </p:txBody>
        </p:sp>
        <p:sp>
          <p:nvSpPr>
            <p:cNvPr id="24670" name="Oval 132"/>
            <p:cNvSpPr>
              <a:spLocks noChangeArrowheads="1"/>
            </p:cNvSpPr>
            <p:nvPr/>
          </p:nvSpPr>
          <p:spPr bwMode="auto">
            <a:xfrm>
              <a:off x="3406" y="2595"/>
              <a:ext cx="93" cy="86"/>
            </a:xfrm>
            <a:prstGeom prst="ellipse">
              <a:avLst/>
            </a:prstGeom>
            <a:solidFill>
              <a:srgbClr val="FFFFFF"/>
            </a:solidFill>
            <a:ln w="9525">
              <a:solidFill>
                <a:srgbClr val="000000"/>
              </a:solidFill>
              <a:round/>
              <a:headEnd/>
              <a:tailEnd/>
            </a:ln>
          </p:spPr>
          <p:txBody>
            <a:bodyPr/>
            <a:lstStyle/>
            <a:p>
              <a:endParaRPr lang="he-IL"/>
            </a:p>
          </p:txBody>
        </p:sp>
        <p:sp>
          <p:nvSpPr>
            <p:cNvPr id="24671" name="Oval 133"/>
            <p:cNvSpPr>
              <a:spLocks noChangeArrowheads="1"/>
            </p:cNvSpPr>
            <p:nvPr/>
          </p:nvSpPr>
          <p:spPr bwMode="auto">
            <a:xfrm>
              <a:off x="3313" y="2595"/>
              <a:ext cx="93" cy="86"/>
            </a:xfrm>
            <a:prstGeom prst="ellipse">
              <a:avLst/>
            </a:prstGeom>
            <a:solidFill>
              <a:srgbClr val="FFFFFF"/>
            </a:solidFill>
            <a:ln w="9525">
              <a:solidFill>
                <a:srgbClr val="000000"/>
              </a:solidFill>
              <a:round/>
              <a:headEnd/>
              <a:tailEnd/>
            </a:ln>
          </p:spPr>
          <p:txBody>
            <a:bodyPr/>
            <a:lstStyle/>
            <a:p>
              <a:endParaRPr lang="he-IL"/>
            </a:p>
          </p:txBody>
        </p:sp>
        <p:sp>
          <p:nvSpPr>
            <p:cNvPr id="24672" name="Oval 134"/>
            <p:cNvSpPr>
              <a:spLocks noChangeArrowheads="1"/>
            </p:cNvSpPr>
            <p:nvPr/>
          </p:nvSpPr>
          <p:spPr bwMode="auto">
            <a:xfrm>
              <a:off x="3406" y="2595"/>
              <a:ext cx="93" cy="86"/>
            </a:xfrm>
            <a:prstGeom prst="ellipse">
              <a:avLst/>
            </a:prstGeom>
            <a:solidFill>
              <a:srgbClr val="FFFFFF"/>
            </a:solidFill>
            <a:ln w="9525">
              <a:solidFill>
                <a:srgbClr val="000000"/>
              </a:solidFill>
              <a:round/>
              <a:headEnd/>
              <a:tailEnd/>
            </a:ln>
          </p:spPr>
          <p:txBody>
            <a:bodyPr/>
            <a:lstStyle/>
            <a:p>
              <a:endParaRPr lang="he-IL"/>
            </a:p>
          </p:txBody>
        </p:sp>
        <p:sp>
          <p:nvSpPr>
            <p:cNvPr id="24673" name="Oval 135"/>
            <p:cNvSpPr>
              <a:spLocks noChangeArrowheads="1"/>
            </p:cNvSpPr>
            <p:nvPr/>
          </p:nvSpPr>
          <p:spPr bwMode="auto">
            <a:xfrm>
              <a:off x="3499" y="2595"/>
              <a:ext cx="93" cy="86"/>
            </a:xfrm>
            <a:prstGeom prst="ellipse">
              <a:avLst/>
            </a:prstGeom>
            <a:solidFill>
              <a:srgbClr val="FFFFFF"/>
            </a:solidFill>
            <a:ln w="9525">
              <a:solidFill>
                <a:srgbClr val="000000"/>
              </a:solidFill>
              <a:round/>
              <a:headEnd/>
              <a:tailEnd/>
            </a:ln>
          </p:spPr>
          <p:txBody>
            <a:bodyPr/>
            <a:lstStyle/>
            <a:p>
              <a:endParaRPr lang="he-IL"/>
            </a:p>
          </p:txBody>
        </p:sp>
        <p:sp>
          <p:nvSpPr>
            <p:cNvPr id="24674" name="Oval 136"/>
            <p:cNvSpPr>
              <a:spLocks noChangeArrowheads="1"/>
            </p:cNvSpPr>
            <p:nvPr/>
          </p:nvSpPr>
          <p:spPr bwMode="auto">
            <a:xfrm>
              <a:off x="3592" y="2595"/>
              <a:ext cx="93" cy="86"/>
            </a:xfrm>
            <a:prstGeom prst="ellipse">
              <a:avLst/>
            </a:prstGeom>
            <a:solidFill>
              <a:srgbClr val="FFFFFF"/>
            </a:solidFill>
            <a:ln w="9525">
              <a:solidFill>
                <a:srgbClr val="000000"/>
              </a:solidFill>
              <a:round/>
              <a:headEnd/>
              <a:tailEnd/>
            </a:ln>
          </p:spPr>
          <p:txBody>
            <a:bodyPr/>
            <a:lstStyle/>
            <a:p>
              <a:endParaRPr lang="he-IL"/>
            </a:p>
          </p:txBody>
        </p:sp>
        <p:sp>
          <p:nvSpPr>
            <p:cNvPr id="24675" name="Oval 137"/>
            <p:cNvSpPr>
              <a:spLocks noChangeArrowheads="1"/>
            </p:cNvSpPr>
            <p:nvPr/>
          </p:nvSpPr>
          <p:spPr bwMode="auto">
            <a:xfrm>
              <a:off x="3685" y="2595"/>
              <a:ext cx="92" cy="86"/>
            </a:xfrm>
            <a:prstGeom prst="ellipse">
              <a:avLst/>
            </a:prstGeom>
            <a:solidFill>
              <a:srgbClr val="FFFFFF"/>
            </a:solidFill>
            <a:ln w="9525">
              <a:solidFill>
                <a:srgbClr val="000000"/>
              </a:solidFill>
              <a:round/>
              <a:headEnd/>
              <a:tailEnd/>
            </a:ln>
          </p:spPr>
          <p:txBody>
            <a:bodyPr/>
            <a:lstStyle/>
            <a:p>
              <a:endParaRPr lang="he-IL"/>
            </a:p>
          </p:txBody>
        </p:sp>
        <p:sp>
          <p:nvSpPr>
            <p:cNvPr id="24676" name="Oval 138"/>
            <p:cNvSpPr>
              <a:spLocks noChangeArrowheads="1"/>
            </p:cNvSpPr>
            <p:nvPr/>
          </p:nvSpPr>
          <p:spPr bwMode="auto">
            <a:xfrm>
              <a:off x="3777" y="2595"/>
              <a:ext cx="92" cy="86"/>
            </a:xfrm>
            <a:prstGeom prst="ellipse">
              <a:avLst/>
            </a:prstGeom>
            <a:solidFill>
              <a:srgbClr val="FFFFFF"/>
            </a:solidFill>
            <a:ln w="9525">
              <a:solidFill>
                <a:srgbClr val="000000"/>
              </a:solidFill>
              <a:round/>
              <a:headEnd/>
              <a:tailEnd/>
            </a:ln>
          </p:spPr>
          <p:txBody>
            <a:bodyPr/>
            <a:lstStyle/>
            <a:p>
              <a:endParaRPr lang="he-IL"/>
            </a:p>
          </p:txBody>
        </p:sp>
        <p:sp>
          <p:nvSpPr>
            <p:cNvPr id="24677" name="Oval 139"/>
            <p:cNvSpPr>
              <a:spLocks noChangeArrowheads="1"/>
            </p:cNvSpPr>
            <p:nvPr/>
          </p:nvSpPr>
          <p:spPr bwMode="auto">
            <a:xfrm>
              <a:off x="3777" y="2595"/>
              <a:ext cx="92" cy="86"/>
            </a:xfrm>
            <a:prstGeom prst="ellipse">
              <a:avLst/>
            </a:prstGeom>
            <a:solidFill>
              <a:srgbClr val="FFFFFF"/>
            </a:solidFill>
            <a:ln w="9525">
              <a:solidFill>
                <a:srgbClr val="000000"/>
              </a:solidFill>
              <a:round/>
              <a:headEnd/>
              <a:tailEnd/>
            </a:ln>
          </p:spPr>
          <p:txBody>
            <a:bodyPr/>
            <a:lstStyle/>
            <a:p>
              <a:endParaRPr lang="he-IL"/>
            </a:p>
          </p:txBody>
        </p:sp>
        <p:sp>
          <p:nvSpPr>
            <p:cNvPr id="24678" name="Oval 140"/>
            <p:cNvSpPr>
              <a:spLocks noChangeArrowheads="1"/>
            </p:cNvSpPr>
            <p:nvPr/>
          </p:nvSpPr>
          <p:spPr bwMode="auto">
            <a:xfrm>
              <a:off x="3869" y="2595"/>
              <a:ext cx="93" cy="86"/>
            </a:xfrm>
            <a:prstGeom prst="ellipse">
              <a:avLst/>
            </a:prstGeom>
            <a:solidFill>
              <a:srgbClr val="FFFFFF"/>
            </a:solidFill>
            <a:ln w="9525">
              <a:solidFill>
                <a:srgbClr val="000000"/>
              </a:solidFill>
              <a:round/>
              <a:headEnd/>
              <a:tailEnd/>
            </a:ln>
          </p:spPr>
          <p:txBody>
            <a:bodyPr/>
            <a:lstStyle/>
            <a:p>
              <a:endParaRPr lang="he-IL"/>
            </a:p>
          </p:txBody>
        </p:sp>
        <p:sp>
          <p:nvSpPr>
            <p:cNvPr id="24679" name="Oval 141"/>
            <p:cNvSpPr>
              <a:spLocks noChangeArrowheads="1"/>
            </p:cNvSpPr>
            <p:nvPr/>
          </p:nvSpPr>
          <p:spPr bwMode="auto">
            <a:xfrm>
              <a:off x="3962" y="2595"/>
              <a:ext cx="93" cy="86"/>
            </a:xfrm>
            <a:prstGeom prst="ellipse">
              <a:avLst/>
            </a:prstGeom>
            <a:solidFill>
              <a:srgbClr val="FFFFFF"/>
            </a:solidFill>
            <a:ln w="9525">
              <a:solidFill>
                <a:srgbClr val="000000"/>
              </a:solidFill>
              <a:round/>
              <a:headEnd/>
              <a:tailEnd/>
            </a:ln>
          </p:spPr>
          <p:txBody>
            <a:bodyPr/>
            <a:lstStyle/>
            <a:p>
              <a:endParaRPr lang="he-IL"/>
            </a:p>
          </p:txBody>
        </p:sp>
        <p:sp>
          <p:nvSpPr>
            <p:cNvPr id="24680" name="Oval 142"/>
            <p:cNvSpPr>
              <a:spLocks noChangeArrowheads="1"/>
            </p:cNvSpPr>
            <p:nvPr/>
          </p:nvSpPr>
          <p:spPr bwMode="auto">
            <a:xfrm>
              <a:off x="4055" y="2595"/>
              <a:ext cx="93" cy="86"/>
            </a:xfrm>
            <a:prstGeom prst="ellipse">
              <a:avLst/>
            </a:prstGeom>
            <a:solidFill>
              <a:srgbClr val="FFFFFF"/>
            </a:solidFill>
            <a:ln w="9525">
              <a:solidFill>
                <a:srgbClr val="000000"/>
              </a:solidFill>
              <a:round/>
              <a:headEnd/>
              <a:tailEnd/>
            </a:ln>
          </p:spPr>
          <p:txBody>
            <a:bodyPr/>
            <a:lstStyle/>
            <a:p>
              <a:endParaRPr lang="he-IL"/>
            </a:p>
          </p:txBody>
        </p:sp>
        <p:sp>
          <p:nvSpPr>
            <p:cNvPr id="24681" name="Oval 143"/>
            <p:cNvSpPr>
              <a:spLocks noChangeArrowheads="1"/>
            </p:cNvSpPr>
            <p:nvPr/>
          </p:nvSpPr>
          <p:spPr bwMode="auto">
            <a:xfrm>
              <a:off x="4148" y="2595"/>
              <a:ext cx="93" cy="86"/>
            </a:xfrm>
            <a:prstGeom prst="ellipse">
              <a:avLst/>
            </a:prstGeom>
            <a:solidFill>
              <a:srgbClr val="FFFFFF"/>
            </a:solidFill>
            <a:ln w="9525">
              <a:solidFill>
                <a:srgbClr val="000000"/>
              </a:solidFill>
              <a:round/>
              <a:headEnd/>
              <a:tailEnd/>
            </a:ln>
          </p:spPr>
          <p:txBody>
            <a:bodyPr/>
            <a:lstStyle/>
            <a:p>
              <a:endParaRPr lang="he-IL"/>
            </a:p>
          </p:txBody>
        </p:sp>
        <p:sp>
          <p:nvSpPr>
            <p:cNvPr id="24682" name="Oval 144"/>
            <p:cNvSpPr>
              <a:spLocks noChangeArrowheads="1"/>
            </p:cNvSpPr>
            <p:nvPr/>
          </p:nvSpPr>
          <p:spPr bwMode="auto">
            <a:xfrm>
              <a:off x="4241" y="2595"/>
              <a:ext cx="93" cy="86"/>
            </a:xfrm>
            <a:prstGeom prst="ellipse">
              <a:avLst/>
            </a:prstGeom>
            <a:solidFill>
              <a:srgbClr val="FFFFFF"/>
            </a:solidFill>
            <a:ln w="9525">
              <a:solidFill>
                <a:srgbClr val="000000"/>
              </a:solidFill>
              <a:round/>
              <a:headEnd/>
              <a:tailEnd/>
            </a:ln>
          </p:spPr>
          <p:txBody>
            <a:bodyPr/>
            <a:lstStyle/>
            <a:p>
              <a:endParaRPr lang="he-IL"/>
            </a:p>
          </p:txBody>
        </p:sp>
        <p:sp>
          <p:nvSpPr>
            <p:cNvPr id="24683" name="Oval 145"/>
            <p:cNvSpPr>
              <a:spLocks noChangeArrowheads="1"/>
            </p:cNvSpPr>
            <p:nvPr/>
          </p:nvSpPr>
          <p:spPr bwMode="auto">
            <a:xfrm>
              <a:off x="4334" y="2595"/>
              <a:ext cx="93" cy="86"/>
            </a:xfrm>
            <a:prstGeom prst="ellipse">
              <a:avLst/>
            </a:prstGeom>
            <a:solidFill>
              <a:srgbClr val="FFFFFF"/>
            </a:solidFill>
            <a:ln w="9525">
              <a:solidFill>
                <a:srgbClr val="000000"/>
              </a:solidFill>
              <a:round/>
              <a:headEnd/>
              <a:tailEnd/>
            </a:ln>
          </p:spPr>
          <p:txBody>
            <a:bodyPr/>
            <a:lstStyle/>
            <a:p>
              <a:endParaRPr lang="he-IL"/>
            </a:p>
          </p:txBody>
        </p:sp>
        <p:sp>
          <p:nvSpPr>
            <p:cNvPr id="24684" name="Oval 146"/>
            <p:cNvSpPr>
              <a:spLocks noChangeArrowheads="1"/>
            </p:cNvSpPr>
            <p:nvPr/>
          </p:nvSpPr>
          <p:spPr bwMode="auto">
            <a:xfrm>
              <a:off x="4427" y="2595"/>
              <a:ext cx="93" cy="86"/>
            </a:xfrm>
            <a:prstGeom prst="ellipse">
              <a:avLst/>
            </a:prstGeom>
            <a:solidFill>
              <a:srgbClr val="FFFFFF"/>
            </a:solidFill>
            <a:ln w="9525">
              <a:solidFill>
                <a:srgbClr val="000000"/>
              </a:solidFill>
              <a:round/>
              <a:headEnd/>
              <a:tailEnd/>
            </a:ln>
          </p:spPr>
          <p:txBody>
            <a:bodyPr/>
            <a:lstStyle/>
            <a:p>
              <a:endParaRPr lang="he-IL"/>
            </a:p>
          </p:txBody>
        </p:sp>
        <p:sp>
          <p:nvSpPr>
            <p:cNvPr id="24685" name="Oval 147"/>
            <p:cNvSpPr>
              <a:spLocks noChangeArrowheads="1"/>
            </p:cNvSpPr>
            <p:nvPr/>
          </p:nvSpPr>
          <p:spPr bwMode="auto">
            <a:xfrm>
              <a:off x="1176" y="1121"/>
              <a:ext cx="93" cy="87"/>
            </a:xfrm>
            <a:prstGeom prst="ellipse">
              <a:avLst/>
            </a:prstGeom>
            <a:solidFill>
              <a:srgbClr val="FFFFFF"/>
            </a:solidFill>
            <a:ln w="9525">
              <a:solidFill>
                <a:srgbClr val="000000"/>
              </a:solidFill>
              <a:round/>
              <a:headEnd/>
              <a:tailEnd/>
            </a:ln>
          </p:spPr>
          <p:txBody>
            <a:bodyPr/>
            <a:lstStyle/>
            <a:p>
              <a:endParaRPr lang="he-IL"/>
            </a:p>
          </p:txBody>
        </p:sp>
        <p:sp>
          <p:nvSpPr>
            <p:cNvPr id="24686" name="Oval 148"/>
            <p:cNvSpPr>
              <a:spLocks noChangeArrowheads="1"/>
            </p:cNvSpPr>
            <p:nvPr/>
          </p:nvSpPr>
          <p:spPr bwMode="auto">
            <a:xfrm>
              <a:off x="1176" y="1035"/>
              <a:ext cx="93" cy="86"/>
            </a:xfrm>
            <a:prstGeom prst="ellipse">
              <a:avLst/>
            </a:prstGeom>
            <a:solidFill>
              <a:srgbClr val="FFFFFF"/>
            </a:solidFill>
            <a:ln w="9525">
              <a:solidFill>
                <a:srgbClr val="000000"/>
              </a:solidFill>
              <a:round/>
              <a:headEnd/>
              <a:tailEnd/>
            </a:ln>
          </p:spPr>
          <p:txBody>
            <a:bodyPr/>
            <a:lstStyle/>
            <a:p>
              <a:endParaRPr lang="he-IL"/>
            </a:p>
          </p:txBody>
        </p:sp>
        <p:sp>
          <p:nvSpPr>
            <p:cNvPr id="24687" name="Line 149"/>
            <p:cNvSpPr>
              <a:spLocks noChangeShapeType="1"/>
            </p:cNvSpPr>
            <p:nvPr/>
          </p:nvSpPr>
          <p:spPr bwMode="auto">
            <a:xfrm flipH="1">
              <a:off x="2569" y="775"/>
              <a:ext cx="465" cy="0"/>
            </a:xfrm>
            <a:prstGeom prst="line">
              <a:avLst/>
            </a:prstGeom>
            <a:noFill/>
            <a:ln w="76200">
              <a:solidFill>
                <a:srgbClr val="000000"/>
              </a:solidFill>
              <a:round/>
              <a:headEnd type="triangle" w="med" len="med"/>
              <a:tailEnd/>
            </a:ln>
          </p:spPr>
          <p:txBody>
            <a:bodyPr/>
            <a:lstStyle/>
            <a:p>
              <a:endParaRPr lang="he-IL"/>
            </a:p>
          </p:txBody>
        </p:sp>
      </p:grpSp>
      <p:sp>
        <p:nvSpPr>
          <p:cNvPr id="24579" name="TextBox 149"/>
          <p:cNvSpPr txBox="1">
            <a:spLocks noChangeArrowheads="1"/>
          </p:cNvSpPr>
          <p:nvPr/>
        </p:nvSpPr>
        <p:spPr bwMode="auto">
          <a:xfrm>
            <a:off x="0" y="4905375"/>
            <a:ext cx="9144000" cy="946150"/>
          </a:xfrm>
          <a:prstGeom prst="rect">
            <a:avLst/>
          </a:prstGeom>
          <a:noFill/>
          <a:ln w="9525">
            <a:noFill/>
            <a:miter lim="800000"/>
            <a:headEnd/>
            <a:tailEnd/>
          </a:ln>
        </p:spPr>
        <p:txBody>
          <a:bodyPr>
            <a:spAutoFit/>
          </a:bodyPr>
          <a:lstStyle/>
          <a:p>
            <a:pPr algn="ctr" rtl="1"/>
            <a:r>
              <a:rPr lang="he-IL" sz="2800"/>
              <a:t>נוצרת הפרעה הגורמת</a:t>
            </a:r>
          </a:p>
          <a:p>
            <a:pPr algn="ctr" rtl="1"/>
            <a:r>
              <a:rPr lang="he-IL" sz="2800"/>
              <a:t>שהתופעות המתרחשות בכל המעגל הן "מיידיות" (במהירות האור)</a:t>
            </a:r>
          </a:p>
        </p:txBody>
      </p:sp>
      <p:sp>
        <p:nvSpPr>
          <p:cNvPr id="16537" name="Rectangle 153"/>
          <p:cNvSpPr>
            <a:spLocks noGrp="1"/>
          </p:cNvSpPr>
          <p:nvPr>
            <p:ph type="title" idx="4294967295"/>
          </p:nvPr>
        </p:nvSpPr>
        <p:spPr bwMode="auto">
          <a:xfrm>
            <a:off x="457200" y="274638"/>
            <a:ext cx="8229600" cy="747712"/>
          </a:xfrm>
        </p:spPr>
        <p:txBody>
          <a:bodyPr>
            <a:scene3d>
              <a:camera prst="orthographicFront"/>
              <a:lightRig rig="soft" dir="t"/>
            </a:scene3d>
            <a:sp3d prstMaterial="softEdge">
              <a:bevelT w="25400" h="25400"/>
            </a:sp3d>
          </a:bodyPr>
          <a:lstStyle/>
          <a:p>
            <a:pPr>
              <a:defRPr/>
            </a:pPr>
            <a:r>
              <a:rPr lang="he-IL" sz="3300" b="0">
                <a:solidFill>
                  <a:schemeClr val="accent2"/>
                </a:solidFill>
                <a:effectLst>
                  <a:outerShdw blurRad="38100" dist="38100" dir="2700000" algn="tl">
                    <a:srgbClr val="C0C0C0"/>
                  </a:outerShdw>
                </a:effectLst>
                <a:cs typeface="+mj-cs"/>
              </a:rPr>
              <a:t>יש לזכור: הסוללה והמוליכים "מלאים" מטענים</a:t>
            </a:r>
            <a:endParaRPr lang="en-US" sz="3300" b="0">
              <a:solidFill>
                <a:schemeClr val="accent2"/>
              </a:solidFill>
              <a:effectLst>
                <a:outerShdw blurRad="38100" dist="38100" dir="2700000" algn="tl">
                  <a:srgbClr val="C0C0C0"/>
                </a:outerShdw>
              </a:effectLst>
              <a:cs typeface="Arial"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5" descr="MP900433380[1]"/>
          <p:cNvPicPr>
            <a:picLocks noChangeAspect="1" noChangeArrowheads="1"/>
          </p:cNvPicPr>
          <p:nvPr/>
        </p:nvPicPr>
        <p:blipFill>
          <a:blip r:embed="rId3" cstate="print"/>
          <a:srcRect/>
          <a:stretch>
            <a:fillRect/>
          </a:stretch>
        </p:blipFill>
        <p:spPr bwMode="auto">
          <a:xfrm>
            <a:off x="1689100" y="836613"/>
            <a:ext cx="2378075" cy="2087562"/>
          </a:xfrm>
          <a:prstGeom prst="rect">
            <a:avLst/>
          </a:prstGeom>
          <a:noFill/>
          <a:ln w="9525">
            <a:noFill/>
            <a:miter lim="800000"/>
            <a:headEnd/>
            <a:tailEnd/>
          </a:ln>
        </p:spPr>
      </p:pic>
      <p:sp>
        <p:nvSpPr>
          <p:cNvPr id="25603" name="AutoShape 7"/>
          <p:cNvSpPr>
            <a:spLocks noChangeArrowheads="1"/>
          </p:cNvSpPr>
          <p:nvPr/>
        </p:nvSpPr>
        <p:spPr bwMode="auto">
          <a:xfrm>
            <a:off x="1138238" y="836613"/>
            <a:ext cx="812800" cy="998537"/>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5898240 60000 65536"/>
              <a:gd name="T10" fmla="*/ 5898240 60000 65536"/>
              <a:gd name="T11" fmla="*/ 0 60000 65536"/>
              <a:gd name="T12" fmla="*/ 12420 w 21600"/>
              <a:gd name="T13" fmla="*/ 2914 h 21600"/>
              <a:gd name="T14" fmla="*/ 18234 w 21600"/>
              <a:gd name="T15" fmla="*/ 9240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FFFFFF"/>
          </a:solidFill>
          <a:ln w="9525">
            <a:solidFill>
              <a:srgbClr val="000000"/>
            </a:solidFill>
            <a:miter lim="800000"/>
            <a:headEnd/>
            <a:tailEnd/>
          </a:ln>
        </p:spPr>
        <p:txBody>
          <a:bodyPr/>
          <a:lstStyle/>
          <a:p>
            <a:endParaRPr lang="he-IL"/>
          </a:p>
        </p:txBody>
      </p:sp>
      <p:sp>
        <p:nvSpPr>
          <p:cNvPr id="25604" name="Line 8"/>
          <p:cNvSpPr>
            <a:spLocks noChangeShapeType="1"/>
          </p:cNvSpPr>
          <p:nvPr/>
        </p:nvSpPr>
        <p:spPr bwMode="auto">
          <a:xfrm>
            <a:off x="0" y="1835150"/>
            <a:ext cx="893763" cy="0"/>
          </a:xfrm>
          <a:prstGeom prst="line">
            <a:avLst/>
          </a:prstGeom>
          <a:noFill/>
          <a:ln w="38100">
            <a:solidFill>
              <a:srgbClr val="000000"/>
            </a:solidFill>
            <a:round/>
            <a:headEnd/>
            <a:tailEnd type="triangle" w="med" len="med"/>
          </a:ln>
        </p:spPr>
        <p:txBody>
          <a:bodyPr/>
          <a:lstStyle/>
          <a:p>
            <a:endParaRPr lang="he-IL"/>
          </a:p>
        </p:txBody>
      </p:sp>
      <p:sp>
        <p:nvSpPr>
          <p:cNvPr id="25605" name="AutoShape 9"/>
          <p:cNvSpPr>
            <a:spLocks noChangeArrowheads="1"/>
          </p:cNvSpPr>
          <p:nvPr/>
        </p:nvSpPr>
        <p:spPr bwMode="auto">
          <a:xfrm rot="-5400000">
            <a:off x="1049338" y="1620838"/>
            <a:ext cx="950912" cy="1096962"/>
          </a:xfrm>
          <a:custGeom>
            <a:avLst/>
            <a:gdLst>
              <a:gd name="T0" fmla="*/ 0 w 21600"/>
              <a:gd name="T1" fmla="*/ 0 h 21600"/>
              <a:gd name="T2" fmla="*/ 0 w 21600"/>
              <a:gd name="T3" fmla="*/ 0 h 21600"/>
              <a:gd name="T4" fmla="*/ 0 w 21600"/>
              <a:gd name="T5" fmla="*/ 131534 h 21600"/>
              <a:gd name="T6" fmla="*/ 0 w 21600"/>
              <a:gd name="T7" fmla="*/ 0 h 21600"/>
              <a:gd name="T8" fmla="*/ 17694720 60000 65536"/>
              <a:gd name="T9" fmla="*/ 5898240 60000 65536"/>
              <a:gd name="T10" fmla="*/ 5898240 60000 65536"/>
              <a:gd name="T11" fmla="*/ 0 60000 65536"/>
              <a:gd name="T12" fmla="*/ 12420 w 21600"/>
              <a:gd name="T13" fmla="*/ 2907 h 21600"/>
              <a:gd name="T14" fmla="*/ 18234 w 21600"/>
              <a:gd name="T15" fmla="*/ 9240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FFFFFF"/>
          </a:solidFill>
          <a:ln w="9525">
            <a:solidFill>
              <a:srgbClr val="000000"/>
            </a:solidFill>
            <a:miter lim="800000"/>
            <a:headEnd/>
            <a:tailEnd/>
          </a:ln>
        </p:spPr>
        <p:txBody>
          <a:bodyPr/>
          <a:lstStyle/>
          <a:p>
            <a:endParaRPr lang="he-IL"/>
          </a:p>
        </p:txBody>
      </p:sp>
      <p:grpSp>
        <p:nvGrpSpPr>
          <p:cNvPr id="2" name="Group 10"/>
          <p:cNvGrpSpPr>
            <a:grpSpLocks/>
          </p:cNvGrpSpPr>
          <p:nvPr/>
        </p:nvGrpSpPr>
        <p:grpSpPr bwMode="auto">
          <a:xfrm>
            <a:off x="1057275" y="1550988"/>
            <a:ext cx="487363" cy="569912"/>
            <a:chOff x="7080" y="8820"/>
            <a:chExt cx="720" cy="720"/>
          </a:xfrm>
        </p:grpSpPr>
        <p:sp>
          <p:nvSpPr>
            <p:cNvPr id="25614" name="Oval 11"/>
            <p:cNvSpPr>
              <a:spLocks noChangeArrowheads="1"/>
            </p:cNvSpPr>
            <p:nvPr/>
          </p:nvSpPr>
          <p:spPr bwMode="auto">
            <a:xfrm>
              <a:off x="7080" y="8820"/>
              <a:ext cx="720" cy="720"/>
            </a:xfrm>
            <a:prstGeom prst="ellipse">
              <a:avLst/>
            </a:prstGeom>
            <a:solidFill>
              <a:srgbClr val="FFFFFF"/>
            </a:solidFill>
            <a:ln w="9525">
              <a:solidFill>
                <a:srgbClr val="000000"/>
              </a:solidFill>
              <a:round/>
              <a:headEnd/>
              <a:tailEnd/>
            </a:ln>
          </p:spPr>
          <p:txBody>
            <a:bodyPr/>
            <a:lstStyle/>
            <a:p>
              <a:endParaRPr lang="en-US"/>
            </a:p>
          </p:txBody>
        </p:sp>
        <p:sp>
          <p:nvSpPr>
            <p:cNvPr id="25615" name="Line 12"/>
            <p:cNvSpPr>
              <a:spLocks noChangeShapeType="1"/>
            </p:cNvSpPr>
            <p:nvPr/>
          </p:nvSpPr>
          <p:spPr bwMode="auto">
            <a:xfrm>
              <a:off x="7144" y="9000"/>
              <a:ext cx="600" cy="360"/>
            </a:xfrm>
            <a:prstGeom prst="line">
              <a:avLst/>
            </a:prstGeom>
            <a:noFill/>
            <a:ln w="9525">
              <a:solidFill>
                <a:srgbClr val="000000"/>
              </a:solidFill>
              <a:round/>
              <a:headEnd/>
              <a:tailEnd/>
            </a:ln>
          </p:spPr>
          <p:txBody>
            <a:bodyPr/>
            <a:lstStyle/>
            <a:p>
              <a:endParaRPr lang="he-IL"/>
            </a:p>
          </p:txBody>
        </p:sp>
        <p:sp>
          <p:nvSpPr>
            <p:cNvPr id="25616" name="Line 13"/>
            <p:cNvSpPr>
              <a:spLocks noChangeShapeType="1"/>
            </p:cNvSpPr>
            <p:nvPr/>
          </p:nvSpPr>
          <p:spPr bwMode="auto">
            <a:xfrm flipH="1">
              <a:off x="7144" y="9000"/>
              <a:ext cx="600" cy="360"/>
            </a:xfrm>
            <a:prstGeom prst="line">
              <a:avLst/>
            </a:prstGeom>
            <a:noFill/>
            <a:ln w="9525">
              <a:solidFill>
                <a:srgbClr val="000000"/>
              </a:solidFill>
              <a:round/>
              <a:headEnd/>
              <a:tailEnd/>
            </a:ln>
          </p:spPr>
          <p:txBody>
            <a:bodyPr/>
            <a:lstStyle/>
            <a:p>
              <a:endParaRPr lang="he-IL"/>
            </a:p>
          </p:txBody>
        </p:sp>
      </p:grpSp>
      <p:sp>
        <p:nvSpPr>
          <p:cNvPr id="25607" name="Text Box 14"/>
          <p:cNvSpPr txBox="1">
            <a:spLocks noChangeArrowheads="1"/>
          </p:cNvSpPr>
          <p:nvPr/>
        </p:nvSpPr>
        <p:spPr bwMode="auto">
          <a:xfrm>
            <a:off x="80963" y="1200150"/>
            <a:ext cx="938212" cy="427038"/>
          </a:xfrm>
          <a:prstGeom prst="rect">
            <a:avLst/>
          </a:prstGeom>
          <a:solidFill>
            <a:srgbClr val="FFFFFF"/>
          </a:solidFill>
          <a:ln w="9525">
            <a:noFill/>
            <a:miter lim="800000"/>
            <a:headEnd/>
            <a:tailEnd/>
          </a:ln>
        </p:spPr>
        <p:txBody>
          <a:bodyPr/>
          <a:lstStyle/>
          <a:p>
            <a:pPr algn="r" rtl="1"/>
            <a:r>
              <a:rPr lang="he-IL" sz="2000" b="1">
                <a:latin typeface="Times New Roman" pitchFamily="18" charset="0"/>
                <a:cs typeface="Times New Roman" pitchFamily="18" charset="0"/>
              </a:rPr>
              <a:t>משאבה</a:t>
            </a:r>
            <a:endParaRPr lang="en-US" sz="3200" b="1"/>
          </a:p>
        </p:txBody>
      </p:sp>
      <p:sp>
        <p:nvSpPr>
          <p:cNvPr id="85009" name="Text Box 17"/>
          <p:cNvSpPr txBox="1">
            <a:spLocks noChangeArrowheads="1"/>
          </p:cNvSpPr>
          <p:nvPr/>
        </p:nvSpPr>
        <p:spPr bwMode="auto">
          <a:xfrm>
            <a:off x="3132138" y="188913"/>
            <a:ext cx="3960812" cy="366712"/>
          </a:xfrm>
          <a:prstGeom prst="rect">
            <a:avLst/>
          </a:prstGeom>
          <a:noFill/>
          <a:ln w="9525" algn="ctr">
            <a:noFill/>
            <a:miter lim="800000"/>
            <a:headEnd/>
            <a:tailEnd/>
          </a:ln>
          <a:effectLst/>
        </p:spPr>
        <p:txBody>
          <a:bodyPr anchor="ctr"/>
          <a:lstStyle/>
          <a:p>
            <a:pPr algn="ctr" eaLnBrk="1" hangingPunct="1">
              <a:defRPr/>
            </a:pPr>
            <a:r>
              <a:rPr lang="he-IL" sz="3600" dirty="0">
                <a:solidFill>
                  <a:srgbClr val="FF3300"/>
                </a:solidFill>
                <a:effectLst>
                  <a:outerShdw blurRad="38100" dist="38100" dir="2700000" algn="tl">
                    <a:srgbClr val="C0C0C0"/>
                  </a:outerShdw>
                </a:effectLst>
              </a:rPr>
              <a:t>למה זה דומה?</a:t>
            </a:r>
            <a:endParaRPr lang="en-US" sz="3600" dirty="0">
              <a:solidFill>
                <a:srgbClr val="FF3300"/>
              </a:solidFill>
              <a:effectLst>
                <a:outerShdw blurRad="38100" dist="38100" dir="2700000" algn="tl">
                  <a:srgbClr val="C0C0C0"/>
                </a:outerShdw>
              </a:effectLst>
            </a:endParaRPr>
          </a:p>
        </p:txBody>
      </p:sp>
      <p:pic>
        <p:nvPicPr>
          <p:cNvPr id="25609" name="Picture 19" descr="מגלשה קטנה מתקפלת">
            <a:hlinkClick r:id="rId4"/>
          </p:cNvPr>
          <p:cNvPicPr>
            <a:picLocks noChangeAspect="1" noChangeArrowheads="1"/>
          </p:cNvPicPr>
          <p:nvPr/>
        </p:nvPicPr>
        <p:blipFill>
          <a:blip r:embed="rId5" cstate="print"/>
          <a:srcRect/>
          <a:stretch>
            <a:fillRect/>
          </a:stretch>
        </p:blipFill>
        <p:spPr bwMode="auto">
          <a:xfrm>
            <a:off x="179388" y="3573463"/>
            <a:ext cx="4105275" cy="2889250"/>
          </a:xfrm>
          <a:prstGeom prst="rect">
            <a:avLst/>
          </a:prstGeom>
          <a:noFill/>
          <a:ln w="9525">
            <a:noFill/>
            <a:miter lim="800000"/>
            <a:headEnd/>
            <a:tailEnd/>
          </a:ln>
        </p:spPr>
      </p:pic>
      <p:pic>
        <p:nvPicPr>
          <p:cNvPr id="25610" name="Picture 16" descr="ScreenShot353.jpg"/>
          <p:cNvPicPr>
            <a:picLocks noChangeAspect="1"/>
          </p:cNvPicPr>
          <p:nvPr/>
        </p:nvPicPr>
        <p:blipFill>
          <a:blip r:embed="rId6" cstate="print"/>
          <a:srcRect/>
          <a:stretch>
            <a:fillRect/>
          </a:stretch>
        </p:blipFill>
        <p:spPr bwMode="auto">
          <a:xfrm>
            <a:off x="7885113" y="0"/>
            <a:ext cx="1258887" cy="858838"/>
          </a:xfrm>
          <a:prstGeom prst="rect">
            <a:avLst/>
          </a:prstGeom>
          <a:noFill/>
          <a:ln w="9525">
            <a:noFill/>
            <a:miter lim="800000"/>
            <a:headEnd/>
            <a:tailEnd/>
          </a:ln>
        </p:spPr>
      </p:pic>
      <p:pic>
        <p:nvPicPr>
          <p:cNvPr id="25611" name="Picture 17" descr="ScreenShot354.jpg"/>
          <p:cNvPicPr>
            <a:picLocks noChangeAspect="1"/>
          </p:cNvPicPr>
          <p:nvPr/>
        </p:nvPicPr>
        <p:blipFill>
          <a:blip r:embed="rId7" cstate="print"/>
          <a:srcRect/>
          <a:stretch>
            <a:fillRect/>
          </a:stretch>
        </p:blipFill>
        <p:spPr bwMode="auto">
          <a:xfrm>
            <a:off x="0" y="0"/>
            <a:ext cx="1406525" cy="836613"/>
          </a:xfrm>
          <a:prstGeom prst="rect">
            <a:avLst/>
          </a:prstGeom>
          <a:noFill/>
          <a:ln w="9525">
            <a:noFill/>
            <a:miter lim="800000"/>
            <a:headEnd/>
            <a:tailEnd/>
          </a:ln>
        </p:spPr>
      </p:pic>
      <p:sp>
        <p:nvSpPr>
          <p:cNvPr id="25612" name="Rectangle 19"/>
          <p:cNvSpPr>
            <a:spLocks noChangeArrowheads="1"/>
          </p:cNvSpPr>
          <p:nvPr/>
        </p:nvSpPr>
        <p:spPr bwMode="auto">
          <a:xfrm>
            <a:off x="5205413" y="1628775"/>
            <a:ext cx="3182937" cy="954088"/>
          </a:xfrm>
          <a:prstGeom prst="rect">
            <a:avLst/>
          </a:prstGeom>
          <a:noFill/>
          <a:ln w="9525">
            <a:noFill/>
            <a:miter lim="800000"/>
            <a:headEnd/>
            <a:tailEnd/>
          </a:ln>
          <a:effectLst>
            <a:prstShdw prst="shdw13" dist="53882" dir="13500000">
              <a:schemeClr val="bg2">
                <a:alpha val="50000"/>
              </a:schemeClr>
            </a:prstShdw>
          </a:effectLst>
        </p:spPr>
        <p:txBody>
          <a:bodyPr wrap="none">
            <a:spAutoFit/>
          </a:bodyPr>
          <a:lstStyle/>
          <a:p>
            <a:pPr algn="r" rtl="1"/>
            <a:r>
              <a:rPr lang="he-IL" sz="2800"/>
              <a:t>משאבה מפעילה כוח</a:t>
            </a:r>
          </a:p>
          <a:p>
            <a:pPr algn="r"/>
            <a:r>
              <a:rPr lang="he-IL" sz="2800"/>
              <a:t>בדחיפת המים למעלה</a:t>
            </a:r>
            <a:endParaRPr lang="en-US" sz="2800"/>
          </a:p>
        </p:txBody>
      </p:sp>
      <p:sp>
        <p:nvSpPr>
          <p:cNvPr id="25613" name="Rectangle 20"/>
          <p:cNvSpPr>
            <a:spLocks noChangeArrowheads="1"/>
          </p:cNvSpPr>
          <p:nvPr/>
        </p:nvSpPr>
        <p:spPr bwMode="auto">
          <a:xfrm>
            <a:off x="4484688" y="4724400"/>
            <a:ext cx="4362450" cy="946150"/>
          </a:xfrm>
          <a:prstGeom prst="rect">
            <a:avLst/>
          </a:prstGeom>
          <a:noFill/>
          <a:ln w="9525">
            <a:noFill/>
            <a:miter lim="800000"/>
            <a:headEnd/>
            <a:tailEnd/>
          </a:ln>
          <a:effectLst>
            <a:prstShdw prst="shdw13" dist="53882" dir="13500000">
              <a:schemeClr val="bg2">
                <a:alpha val="50000"/>
              </a:schemeClr>
            </a:prstShdw>
          </a:effectLst>
        </p:spPr>
        <p:txBody>
          <a:bodyPr wrap="none">
            <a:spAutoFit/>
          </a:bodyPr>
          <a:lstStyle/>
          <a:p>
            <a:pPr algn="r" rtl="1"/>
            <a:r>
              <a:rPr lang="he-IL" sz="2800"/>
              <a:t>אמא מפעילה כוח</a:t>
            </a:r>
          </a:p>
          <a:p>
            <a:pPr algn="r" rtl="1"/>
            <a:r>
              <a:rPr lang="he-IL" sz="2800"/>
              <a:t>בהרמת הילדה לראש המגלשה</a:t>
            </a:r>
            <a:endParaRPr lang="en-US" sz="28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he-IL">
                <a:latin typeface="Guttman Yad-Brush" pitchFamily="2" charset="-79"/>
                <a:cs typeface="Guttman Yad-Brush" pitchFamily="2" charset="-79"/>
              </a:rPr>
              <a:t>האם בני אדם מוליכים?</a:t>
            </a:r>
          </a:p>
        </p:txBody>
      </p:sp>
      <p:sp>
        <p:nvSpPr>
          <p:cNvPr id="14339" name="Content Placeholder 2"/>
          <p:cNvSpPr>
            <a:spLocks noGrp="1"/>
          </p:cNvSpPr>
          <p:nvPr>
            <p:ph idx="1"/>
          </p:nvPr>
        </p:nvSpPr>
        <p:spPr/>
        <p:txBody>
          <a:bodyPr/>
          <a:lstStyle/>
          <a:p>
            <a:pPr eaLnBrk="1" hangingPunct="1"/>
            <a:r>
              <a:rPr lang="he-IL" dirty="0"/>
              <a:t> </a:t>
            </a:r>
            <a:endParaRPr lang="en-US" dirty="0">
              <a:cs typeface="Arial" pitchFamily="34" charset="0"/>
            </a:endParaRPr>
          </a:p>
          <a:p>
            <a:pPr eaLnBrk="1" hangingPunct="1"/>
            <a:r>
              <a:rPr lang="en-US" u="sng" dirty="0">
                <a:cs typeface="Arial" pitchFamily="34" charset="0"/>
                <a:hlinkClick r:id="rId3"/>
              </a:rPr>
              <a:t>http://www.youtube.com/watch?v=-n1pSHzdahc&amp;feature=related</a:t>
            </a:r>
            <a:endParaRPr lang="he-IL"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2F30E47-6C2D-417C-A0A9-639FD2F304FC}"/>
              </a:ext>
            </a:extLst>
          </p:cNvPr>
          <p:cNvSpPr>
            <a:spLocks noGrp="1"/>
          </p:cNvSpPr>
          <p:nvPr>
            <p:ph type="title"/>
          </p:nvPr>
        </p:nvSpPr>
        <p:spPr/>
        <p:txBody>
          <a:bodyPr/>
          <a:lstStyle/>
          <a:p>
            <a:r>
              <a:rPr lang="he-IL" dirty="0">
                <a:solidFill>
                  <a:schemeClr val="tx2">
                    <a:lumMod val="60000"/>
                    <a:lumOff val="40000"/>
                  </a:schemeClr>
                </a:solidFill>
              </a:rPr>
              <a:t>חישוב כמות המטען </a:t>
            </a:r>
            <a:r>
              <a:rPr lang="en-US" dirty="0">
                <a:solidFill>
                  <a:schemeClr val="tx2">
                    <a:lumMod val="60000"/>
                    <a:lumOff val="40000"/>
                  </a:schemeClr>
                </a:solidFill>
              </a:rPr>
              <a:t>Q</a:t>
            </a:r>
            <a:endParaRPr lang="he-IL" dirty="0">
              <a:solidFill>
                <a:schemeClr val="tx2">
                  <a:lumMod val="60000"/>
                  <a:lumOff val="40000"/>
                </a:schemeClr>
              </a:solidFill>
            </a:endParaRPr>
          </a:p>
        </p:txBody>
      </p:sp>
      <p:sp>
        <p:nvSpPr>
          <p:cNvPr id="3" name="מציין מיקום תוכן 2">
            <a:extLst>
              <a:ext uri="{FF2B5EF4-FFF2-40B4-BE49-F238E27FC236}">
                <a16:creationId xmlns:a16="http://schemas.microsoft.com/office/drawing/2014/main" id="{EB9A339D-8F14-4740-83AE-6F99A663B129}"/>
              </a:ext>
            </a:extLst>
          </p:cNvPr>
          <p:cNvSpPr>
            <a:spLocks noGrp="1"/>
          </p:cNvSpPr>
          <p:nvPr>
            <p:ph idx="1"/>
          </p:nvPr>
        </p:nvSpPr>
        <p:spPr/>
        <p:txBody>
          <a:bodyPr/>
          <a:lstStyle/>
          <a:p>
            <a:r>
              <a:rPr lang="he-IL" dirty="0"/>
              <a:t>מספר הפרוטונים באטום שווה למספר האלקטרונים. עקב כך לאטום אין מטען חשמלי ,הוא ניטרלי.</a:t>
            </a:r>
            <a:endParaRPr lang="en-US" dirty="0"/>
          </a:p>
          <a:p>
            <a:r>
              <a:rPr lang="he-IL" dirty="0"/>
              <a:t>מסמנים את המטען באות </a:t>
            </a:r>
            <a:r>
              <a:rPr lang="en-US" dirty="0"/>
              <a:t>Q</a:t>
            </a:r>
            <a:r>
              <a:rPr lang="he-IL" dirty="0"/>
              <a:t> ויחידת המטען היא קולון מסמנים באות </a:t>
            </a:r>
            <a:r>
              <a:rPr lang="en-US" dirty="0"/>
              <a:t>C</a:t>
            </a:r>
            <a:r>
              <a:rPr lang="he-IL" dirty="0"/>
              <a:t>.</a:t>
            </a:r>
          </a:p>
          <a:p>
            <a:r>
              <a:rPr lang="he-IL" dirty="0"/>
              <a:t>הקולון מוגדר ככמות המטען העוברת דרך חתך כלשהו במוליך במשך שניה אחת, כאשר עוצמת הזרם היא אמפר אחד לשנייה אחת.</a:t>
            </a:r>
          </a:p>
        </p:txBody>
      </p:sp>
    </p:spTree>
    <p:extLst>
      <p:ext uri="{BB962C8B-B14F-4D97-AF65-F5344CB8AC3E}">
        <p14:creationId xmlns:p14="http://schemas.microsoft.com/office/powerpoint/2010/main" val="26746130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B1D620A-C9F3-47F3-AD9E-E5D0F10A4FD9}"/>
              </a:ext>
            </a:extLst>
          </p:cNvPr>
          <p:cNvSpPr>
            <a:spLocks noGrp="1"/>
          </p:cNvSpPr>
          <p:nvPr>
            <p:ph type="title"/>
          </p:nvPr>
        </p:nvSpPr>
        <p:spPr>
          <a:xfrm>
            <a:off x="457200" y="274638"/>
            <a:ext cx="8229600" cy="1143000"/>
          </a:xfrm>
        </p:spPr>
        <p:txBody>
          <a:bodyPr/>
          <a:lstStyle/>
          <a:p>
            <a:r>
              <a:rPr lang="he-IL" dirty="0">
                <a:solidFill>
                  <a:schemeClr val="tx2">
                    <a:lumMod val="60000"/>
                    <a:lumOff val="40000"/>
                  </a:schemeClr>
                </a:solidFill>
              </a:rPr>
              <a:t>כמות המטען </a:t>
            </a:r>
            <a:r>
              <a:rPr lang="en-US" dirty="0">
                <a:solidFill>
                  <a:schemeClr val="tx2">
                    <a:lumMod val="60000"/>
                    <a:lumOff val="40000"/>
                  </a:schemeClr>
                </a:solidFill>
              </a:rPr>
              <a:t>Q</a:t>
            </a:r>
            <a:r>
              <a:rPr lang="he-IL" dirty="0">
                <a:solidFill>
                  <a:schemeClr val="tx2">
                    <a:lumMod val="60000"/>
                    <a:lumOff val="40000"/>
                  </a:schemeClr>
                </a:solidFill>
              </a:rPr>
              <a:t>, </a:t>
            </a:r>
            <a:r>
              <a:rPr lang="he-IL" sz="2800" dirty="0">
                <a:solidFill>
                  <a:schemeClr val="tx2">
                    <a:lumMod val="60000"/>
                    <a:lumOff val="40000"/>
                  </a:schemeClr>
                </a:solidFill>
              </a:rPr>
              <a:t>סימונים ויחידות מוסכמים</a:t>
            </a:r>
            <a:endParaRPr lang="he-IL" dirty="0">
              <a:solidFill>
                <a:schemeClr val="tx2">
                  <a:lumMod val="60000"/>
                  <a:lumOff val="40000"/>
                </a:schemeClr>
              </a:solidFill>
            </a:endParaRPr>
          </a:p>
        </p:txBody>
      </p:sp>
      <p:graphicFrame>
        <p:nvGraphicFramePr>
          <p:cNvPr id="4" name="טבלה 4">
            <a:extLst>
              <a:ext uri="{FF2B5EF4-FFF2-40B4-BE49-F238E27FC236}">
                <a16:creationId xmlns:a16="http://schemas.microsoft.com/office/drawing/2014/main" id="{963C30F5-8314-46A5-8C33-E068001B3997}"/>
              </a:ext>
            </a:extLst>
          </p:cNvPr>
          <p:cNvGraphicFramePr>
            <a:graphicFrameLocks noGrp="1"/>
          </p:cNvGraphicFramePr>
          <p:nvPr>
            <p:ph idx="1"/>
            <p:extLst>
              <p:ext uri="{D42A27DB-BD31-4B8C-83A1-F6EECF244321}">
                <p14:modId xmlns:p14="http://schemas.microsoft.com/office/powerpoint/2010/main" val="840695835"/>
              </p:ext>
            </p:extLst>
          </p:nvPr>
        </p:nvGraphicFramePr>
        <p:xfrm>
          <a:off x="804244" y="1308368"/>
          <a:ext cx="2602632" cy="1112520"/>
        </p:xfrm>
        <a:graphic>
          <a:graphicData uri="http://schemas.openxmlformats.org/drawingml/2006/table">
            <a:tbl>
              <a:tblPr firstRow="1" bandRow="1"/>
              <a:tblGrid>
                <a:gridCol w="2602632">
                  <a:extLst>
                    <a:ext uri="{9D8B030D-6E8A-4147-A177-3AD203B41FA5}">
                      <a16:colId xmlns:a16="http://schemas.microsoft.com/office/drawing/2014/main" val="4285559479"/>
                    </a:ext>
                  </a:extLst>
                </a:gridCol>
              </a:tblGrid>
              <a:tr h="370840">
                <a:tc>
                  <a:txBody>
                    <a:bodyPr/>
                    <a:lstStyle/>
                    <a:p>
                      <a:pPr algn="r" rtl="1"/>
                      <a:r>
                        <a:rPr lang="he-IL" dirty="0"/>
                        <a:t>[קולון ;</a:t>
                      </a:r>
                      <a:r>
                        <a:rPr lang="en-US" dirty="0"/>
                        <a:t>C</a:t>
                      </a:r>
                      <a:r>
                        <a:rPr lang="he-IL" dirty="0"/>
                        <a:t>] </a:t>
                      </a:r>
                      <a:r>
                        <a:rPr lang="en-US" dirty="0"/>
                        <a:t>Q</a:t>
                      </a:r>
                      <a:r>
                        <a:rPr lang="he-IL" dirty="0"/>
                        <a:t> - כמות המטען</a:t>
                      </a:r>
                    </a:p>
                  </a:txBody>
                  <a:tcPr anchor="ctr"/>
                </a:tc>
                <a:extLst>
                  <a:ext uri="{0D108BD9-81ED-4DB2-BD59-A6C34878D82A}">
                    <a16:rowId xmlns:a16="http://schemas.microsoft.com/office/drawing/2014/main" val="2436060239"/>
                  </a:ext>
                </a:extLst>
              </a:tr>
              <a:tr h="370840">
                <a:tc>
                  <a:txBody>
                    <a:bodyPr/>
                    <a:lstStyle/>
                    <a:p>
                      <a:pPr algn="r" rtl="1"/>
                      <a:r>
                        <a:rPr lang="he-IL" dirty="0"/>
                        <a:t>[אמפר ;</a:t>
                      </a:r>
                      <a:r>
                        <a:rPr lang="en-US" dirty="0"/>
                        <a:t>A</a:t>
                      </a:r>
                      <a:r>
                        <a:rPr lang="he-IL" dirty="0"/>
                        <a:t>] </a:t>
                      </a:r>
                      <a:r>
                        <a:rPr lang="en-US" dirty="0"/>
                        <a:t>I</a:t>
                      </a:r>
                      <a:r>
                        <a:rPr lang="he-IL" dirty="0"/>
                        <a:t> – זרם</a:t>
                      </a:r>
                    </a:p>
                  </a:txBody>
                  <a:tcPr anchor="ctr"/>
                </a:tc>
                <a:extLst>
                  <a:ext uri="{0D108BD9-81ED-4DB2-BD59-A6C34878D82A}">
                    <a16:rowId xmlns:a16="http://schemas.microsoft.com/office/drawing/2014/main" val="1881714683"/>
                  </a:ext>
                </a:extLst>
              </a:tr>
              <a:tr h="370840">
                <a:tc>
                  <a:txBody>
                    <a:bodyPr/>
                    <a:lstStyle/>
                    <a:p>
                      <a:pPr algn="r" rtl="1"/>
                      <a:r>
                        <a:rPr lang="he-IL" dirty="0"/>
                        <a:t>[שנייה; </a:t>
                      </a:r>
                      <a:r>
                        <a:rPr lang="en-US" dirty="0"/>
                        <a:t>sec</a:t>
                      </a:r>
                      <a:r>
                        <a:rPr lang="he-IL" dirty="0"/>
                        <a:t> ] </a:t>
                      </a:r>
                      <a:r>
                        <a:rPr lang="en-US" dirty="0"/>
                        <a:t>t</a:t>
                      </a:r>
                      <a:r>
                        <a:rPr lang="he-IL" dirty="0"/>
                        <a:t> - זמן</a:t>
                      </a:r>
                    </a:p>
                  </a:txBody>
                  <a:tcPr anchor="ctr"/>
                </a:tc>
                <a:extLst>
                  <a:ext uri="{0D108BD9-81ED-4DB2-BD59-A6C34878D82A}">
                    <a16:rowId xmlns:a16="http://schemas.microsoft.com/office/drawing/2014/main" val="1286138170"/>
                  </a:ext>
                </a:extLst>
              </a:tr>
            </a:tbl>
          </a:graphicData>
        </a:graphic>
      </p:graphicFrame>
      <mc:AlternateContent xmlns:mc="http://schemas.openxmlformats.org/markup-compatibility/2006" xmlns:a14="http://schemas.microsoft.com/office/drawing/2010/main">
        <mc:Choice Requires="a14">
          <p:sp>
            <p:nvSpPr>
              <p:cNvPr id="7" name="תיבת טקסט 6">
                <a:extLst>
                  <a:ext uri="{FF2B5EF4-FFF2-40B4-BE49-F238E27FC236}">
                    <a16:creationId xmlns:a16="http://schemas.microsoft.com/office/drawing/2014/main" id="{1727D6DC-8E68-4163-9399-445C42D26987}"/>
                  </a:ext>
                </a:extLst>
              </p:cNvPr>
              <p:cNvSpPr txBox="1"/>
              <p:nvPr/>
            </p:nvSpPr>
            <p:spPr>
              <a:xfrm>
                <a:off x="3593612" y="1308368"/>
                <a:ext cx="1651466" cy="830997"/>
              </a:xfrm>
              <a:prstGeom prst="rect">
                <a:avLst/>
              </a:prstGeom>
              <a:noFill/>
            </p:spPr>
            <p:txBody>
              <a:bodyPr wrap="square" rtlCol="1">
                <a:spAutoFit/>
              </a:bodyPr>
              <a:lstStyle/>
              <a:p>
                <a:pPr/>
                <a:r>
                  <a:rPr lang="he-IL" i="1" dirty="0">
                    <a:latin typeface="Cambria Math" panose="02040503050406030204" pitchFamily="18" charset="0"/>
                  </a:rPr>
                  <a:t>כמות  המטען</a:t>
                </a:r>
                <a:br>
                  <a:rPr lang="en-US" i="1" dirty="0">
                    <a:latin typeface="Cambria Math" panose="02040503050406030204" pitchFamily="18" charset="0"/>
                  </a:rPr>
                </a:br>
                <a14:m>
                  <m:oMathPara xmlns:m="http://schemas.openxmlformats.org/officeDocument/2006/math">
                    <m:oMathParaPr>
                      <m:jc m:val="centerGroup"/>
                    </m:oMathParaPr>
                    <m:oMath xmlns:m="http://schemas.openxmlformats.org/officeDocument/2006/math">
                      <m:r>
                        <a:rPr lang="he-IL" i="1" smtClean="0">
                          <a:latin typeface="Cambria Math" panose="02040503050406030204" pitchFamily="18" charset="0"/>
                        </a:rPr>
                        <m:t>𝑄</m:t>
                      </m:r>
                      <m:r>
                        <a:rPr lang="he-IL" i="0">
                          <a:latin typeface="Cambria Math" panose="02040503050406030204" pitchFamily="18" charset="0"/>
                        </a:rPr>
                        <m:t>=</m:t>
                      </m:r>
                      <m:r>
                        <a:rPr lang="he-IL" i="1">
                          <a:latin typeface="Cambria Math" panose="02040503050406030204" pitchFamily="18" charset="0"/>
                        </a:rPr>
                        <m:t>𝐼</m:t>
                      </m:r>
                      <m:r>
                        <a:rPr lang="he-IL" i="0">
                          <a:latin typeface="Cambria Math" panose="02040503050406030204" pitchFamily="18" charset="0"/>
                        </a:rPr>
                        <m:t>∗</m:t>
                      </m:r>
                      <m:r>
                        <a:rPr lang="he-IL" i="1">
                          <a:latin typeface="Cambria Math" panose="02040503050406030204" pitchFamily="18" charset="0"/>
                        </a:rPr>
                        <m:t>𝑡</m:t>
                      </m:r>
                    </m:oMath>
                  </m:oMathPara>
                </a14:m>
                <a:endParaRPr lang="he-IL" dirty="0"/>
              </a:p>
            </p:txBody>
          </p:sp>
        </mc:Choice>
        <mc:Fallback xmlns="">
          <p:sp>
            <p:nvSpPr>
              <p:cNvPr id="7" name="תיבת טקסט 6">
                <a:extLst>
                  <a:ext uri="{FF2B5EF4-FFF2-40B4-BE49-F238E27FC236}">
                    <a16:creationId xmlns:a16="http://schemas.microsoft.com/office/drawing/2014/main" id="{1727D6DC-8E68-4163-9399-445C42D26987}"/>
                  </a:ext>
                </a:extLst>
              </p:cNvPr>
              <p:cNvSpPr txBox="1">
                <a:spLocks noRot="1" noChangeAspect="1" noMove="1" noResize="1" noEditPoints="1" noAdjustHandles="1" noChangeArrowheads="1" noChangeShapeType="1" noTextEdit="1"/>
              </p:cNvSpPr>
              <p:nvPr/>
            </p:nvSpPr>
            <p:spPr>
              <a:xfrm>
                <a:off x="3593612" y="1308368"/>
                <a:ext cx="1651466" cy="830997"/>
              </a:xfrm>
              <a:prstGeom prst="rect">
                <a:avLst/>
              </a:prstGeom>
              <a:blipFill>
                <a:blip r:embed="rId2"/>
                <a:stretch>
                  <a:fillRect t="-5882" r="-5926" b="-7353"/>
                </a:stretch>
              </a:blipFill>
            </p:spPr>
            <p:txBody>
              <a:bodyPr/>
              <a:lstStyle/>
              <a:p>
                <a:r>
                  <a:rPr lang="he-IL">
                    <a:noFill/>
                  </a:rPr>
                  <a:t> </a:t>
                </a:r>
              </a:p>
            </p:txBody>
          </p:sp>
        </mc:Fallback>
      </mc:AlternateContent>
      <p:grpSp>
        <p:nvGrpSpPr>
          <p:cNvPr id="21" name="קבוצה 20">
            <a:extLst>
              <a:ext uri="{FF2B5EF4-FFF2-40B4-BE49-F238E27FC236}">
                <a16:creationId xmlns:a16="http://schemas.microsoft.com/office/drawing/2014/main" id="{0D1E141F-3602-496E-AFD1-9EF53DC1FF44}"/>
              </a:ext>
            </a:extLst>
          </p:cNvPr>
          <p:cNvGrpSpPr/>
          <p:nvPr/>
        </p:nvGrpSpPr>
        <p:grpSpPr>
          <a:xfrm>
            <a:off x="3385442" y="5032690"/>
            <a:ext cx="1872208" cy="1728192"/>
            <a:chOff x="5508104" y="2924944"/>
            <a:chExt cx="1872208" cy="1728192"/>
          </a:xfrm>
        </p:grpSpPr>
        <p:sp>
          <p:nvSpPr>
            <p:cNvPr id="8" name="משולש שווה-שוקיים 7">
              <a:extLst>
                <a:ext uri="{FF2B5EF4-FFF2-40B4-BE49-F238E27FC236}">
                  <a16:creationId xmlns:a16="http://schemas.microsoft.com/office/drawing/2014/main" id="{5D80F160-12B7-409F-AEA1-5FEAE519CD5C}"/>
                </a:ext>
              </a:extLst>
            </p:cNvPr>
            <p:cNvSpPr/>
            <p:nvPr/>
          </p:nvSpPr>
          <p:spPr>
            <a:xfrm>
              <a:off x="5508104" y="2924944"/>
              <a:ext cx="1872208" cy="1728192"/>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10" name="מחבר ישר 9">
              <a:extLst>
                <a:ext uri="{FF2B5EF4-FFF2-40B4-BE49-F238E27FC236}">
                  <a16:creationId xmlns:a16="http://schemas.microsoft.com/office/drawing/2014/main" id="{D99942D1-FA97-4A33-AB96-311346218BA0}"/>
                </a:ext>
              </a:extLst>
            </p:cNvPr>
            <p:cNvCxnSpPr>
              <a:stCxn id="8" idx="1"/>
              <a:endCxn id="8" idx="5"/>
            </p:cNvCxnSpPr>
            <p:nvPr/>
          </p:nvCxnSpPr>
          <p:spPr>
            <a:xfrm>
              <a:off x="5976156" y="3789040"/>
              <a:ext cx="936104" cy="0"/>
            </a:xfrm>
            <a:prstGeom prst="line">
              <a:avLst/>
            </a:prstGeom>
            <a:ln w="38100"/>
          </p:spPr>
          <p:style>
            <a:lnRef idx="1">
              <a:schemeClr val="accent4"/>
            </a:lnRef>
            <a:fillRef idx="0">
              <a:schemeClr val="accent4"/>
            </a:fillRef>
            <a:effectRef idx="0">
              <a:schemeClr val="accent4"/>
            </a:effectRef>
            <a:fontRef idx="minor">
              <a:schemeClr val="tx1"/>
            </a:fontRef>
          </p:style>
        </p:cxnSp>
        <p:cxnSp>
          <p:nvCxnSpPr>
            <p:cNvPr id="12" name="מחבר ישר 11">
              <a:extLst>
                <a:ext uri="{FF2B5EF4-FFF2-40B4-BE49-F238E27FC236}">
                  <a16:creationId xmlns:a16="http://schemas.microsoft.com/office/drawing/2014/main" id="{1699A3EA-FD5A-4B82-A0C2-F77EE33075F5}"/>
                </a:ext>
              </a:extLst>
            </p:cNvPr>
            <p:cNvCxnSpPr>
              <a:stCxn id="8" idx="3"/>
            </p:cNvCxnSpPr>
            <p:nvPr/>
          </p:nvCxnSpPr>
          <p:spPr>
            <a:xfrm flipV="1">
              <a:off x="6444208" y="3789040"/>
              <a:ext cx="0" cy="864096"/>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13" name="תיבת טקסט 12">
              <a:extLst>
                <a:ext uri="{FF2B5EF4-FFF2-40B4-BE49-F238E27FC236}">
                  <a16:creationId xmlns:a16="http://schemas.microsoft.com/office/drawing/2014/main" id="{A1F9CA99-C13D-49EC-B4DA-A946483127D8}"/>
                </a:ext>
              </a:extLst>
            </p:cNvPr>
            <p:cNvSpPr txBox="1"/>
            <p:nvPr/>
          </p:nvSpPr>
          <p:spPr>
            <a:xfrm>
              <a:off x="6252748" y="3183359"/>
              <a:ext cx="407484" cy="461665"/>
            </a:xfrm>
            <a:prstGeom prst="rect">
              <a:avLst/>
            </a:prstGeom>
            <a:noFill/>
          </p:spPr>
          <p:txBody>
            <a:bodyPr wrap="none" rtlCol="1">
              <a:spAutoFit/>
            </a:bodyPr>
            <a:lstStyle/>
            <a:p>
              <a:r>
                <a:rPr lang="en-US" dirty="0"/>
                <a:t>Q</a:t>
              </a:r>
              <a:endParaRPr lang="he-IL" dirty="0"/>
            </a:p>
          </p:txBody>
        </p:sp>
        <p:sp>
          <p:nvSpPr>
            <p:cNvPr id="14" name="תיבת טקסט 13">
              <a:extLst>
                <a:ext uri="{FF2B5EF4-FFF2-40B4-BE49-F238E27FC236}">
                  <a16:creationId xmlns:a16="http://schemas.microsoft.com/office/drawing/2014/main" id="{B37B9EF5-3CD9-4221-B2F3-928871FF3119}"/>
                </a:ext>
              </a:extLst>
            </p:cNvPr>
            <p:cNvSpPr txBox="1"/>
            <p:nvPr/>
          </p:nvSpPr>
          <p:spPr>
            <a:xfrm>
              <a:off x="5965489" y="4007821"/>
              <a:ext cx="287259" cy="461665"/>
            </a:xfrm>
            <a:prstGeom prst="rect">
              <a:avLst/>
            </a:prstGeom>
            <a:noFill/>
          </p:spPr>
          <p:txBody>
            <a:bodyPr wrap="none" rtlCol="1">
              <a:spAutoFit/>
            </a:bodyPr>
            <a:lstStyle/>
            <a:p>
              <a:r>
                <a:rPr lang="en-US" dirty="0"/>
                <a:t>I</a:t>
              </a:r>
              <a:endParaRPr lang="he-IL" dirty="0"/>
            </a:p>
          </p:txBody>
        </p:sp>
        <p:sp>
          <p:nvSpPr>
            <p:cNvPr id="15" name="תיבת טקסט 14">
              <a:extLst>
                <a:ext uri="{FF2B5EF4-FFF2-40B4-BE49-F238E27FC236}">
                  <a16:creationId xmlns:a16="http://schemas.microsoft.com/office/drawing/2014/main" id="{3FCF5E75-AF1C-4F4A-BEB2-FBA2A2166364}"/>
                </a:ext>
              </a:extLst>
            </p:cNvPr>
            <p:cNvSpPr txBox="1"/>
            <p:nvPr/>
          </p:nvSpPr>
          <p:spPr>
            <a:xfrm>
              <a:off x="6588224" y="4005064"/>
              <a:ext cx="372218" cy="461665"/>
            </a:xfrm>
            <a:prstGeom prst="rect">
              <a:avLst/>
            </a:prstGeom>
            <a:noFill/>
          </p:spPr>
          <p:txBody>
            <a:bodyPr wrap="none" rtlCol="1">
              <a:spAutoFit/>
            </a:bodyPr>
            <a:lstStyle/>
            <a:p>
              <a:r>
                <a:rPr lang="en-US" dirty="0"/>
                <a:t>T</a:t>
              </a:r>
              <a:endParaRPr lang="he-IL" dirty="0"/>
            </a:p>
          </p:txBody>
        </p:sp>
        <p:sp>
          <p:nvSpPr>
            <p:cNvPr id="16" name="תיבת טקסט 15">
              <a:extLst>
                <a:ext uri="{FF2B5EF4-FFF2-40B4-BE49-F238E27FC236}">
                  <a16:creationId xmlns:a16="http://schemas.microsoft.com/office/drawing/2014/main" id="{5424C8E0-67BD-4BF2-B93C-B1E96244144F}"/>
                </a:ext>
              </a:extLst>
            </p:cNvPr>
            <p:cNvSpPr txBox="1"/>
            <p:nvPr/>
          </p:nvSpPr>
          <p:spPr>
            <a:xfrm>
              <a:off x="6291566" y="4005064"/>
              <a:ext cx="312907" cy="400110"/>
            </a:xfrm>
            <a:prstGeom prst="rect">
              <a:avLst/>
            </a:prstGeom>
            <a:noFill/>
          </p:spPr>
          <p:txBody>
            <a:bodyPr wrap="none" rtlCol="1">
              <a:spAutoFit/>
            </a:bodyPr>
            <a:lstStyle/>
            <a:p>
              <a:r>
                <a:rPr lang="en-US" sz="2000" dirty="0"/>
                <a:t>x</a:t>
              </a:r>
              <a:endParaRPr lang="he-IL" sz="2000" dirty="0"/>
            </a:p>
          </p:txBody>
        </p:sp>
      </p:grpSp>
      <p:sp>
        <p:nvSpPr>
          <p:cNvPr id="17" name="הסבר: קו 16">
            <a:extLst>
              <a:ext uri="{FF2B5EF4-FFF2-40B4-BE49-F238E27FC236}">
                <a16:creationId xmlns:a16="http://schemas.microsoft.com/office/drawing/2014/main" id="{FF498152-3CEA-4CC4-BA0C-49C057D148D2}"/>
              </a:ext>
            </a:extLst>
          </p:cNvPr>
          <p:cNvSpPr/>
          <p:nvPr/>
        </p:nvSpPr>
        <p:spPr>
          <a:xfrm>
            <a:off x="6137551" y="5022877"/>
            <a:ext cx="847845" cy="536455"/>
          </a:xfrm>
          <a:prstGeom prst="borderCallout1">
            <a:avLst>
              <a:gd name="adj1" fmla="val 18750"/>
              <a:gd name="adj2" fmla="val -8333"/>
              <a:gd name="adj3" fmla="val 160163"/>
              <a:gd name="adj4" fmla="val -202142"/>
            </a:avLst>
          </a:prstGeom>
          <a:ln>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חילוק</a:t>
            </a:r>
          </a:p>
        </p:txBody>
      </p:sp>
      <p:sp>
        <p:nvSpPr>
          <p:cNvPr id="20" name="הסבר: קו 19">
            <a:extLst>
              <a:ext uri="{FF2B5EF4-FFF2-40B4-BE49-F238E27FC236}">
                <a16:creationId xmlns:a16="http://schemas.microsoft.com/office/drawing/2014/main" id="{ECCF12CE-89E7-4930-9770-F7D7FACF4174}"/>
              </a:ext>
            </a:extLst>
          </p:cNvPr>
          <p:cNvSpPr/>
          <p:nvPr/>
        </p:nvSpPr>
        <p:spPr>
          <a:xfrm>
            <a:off x="6137552" y="6244692"/>
            <a:ext cx="847845" cy="536455"/>
          </a:xfrm>
          <a:prstGeom prst="borderCallout1">
            <a:avLst>
              <a:gd name="adj1" fmla="val 18750"/>
              <a:gd name="adj2" fmla="val -8333"/>
              <a:gd name="adj3" fmla="val 31520"/>
              <a:gd name="adj4" fmla="val -211300"/>
            </a:avLst>
          </a:prstGeom>
          <a:ln>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כפל</a:t>
            </a:r>
          </a:p>
        </p:txBody>
      </p:sp>
      <p:grpSp>
        <p:nvGrpSpPr>
          <p:cNvPr id="31" name="קבוצה 30">
            <a:extLst>
              <a:ext uri="{FF2B5EF4-FFF2-40B4-BE49-F238E27FC236}">
                <a16:creationId xmlns:a16="http://schemas.microsoft.com/office/drawing/2014/main" id="{45577838-D622-404E-B9DB-D47FE80FBEB7}"/>
              </a:ext>
            </a:extLst>
          </p:cNvPr>
          <p:cNvGrpSpPr/>
          <p:nvPr/>
        </p:nvGrpSpPr>
        <p:grpSpPr>
          <a:xfrm>
            <a:off x="1238563" y="2548119"/>
            <a:ext cx="1651466" cy="1967372"/>
            <a:chOff x="616278" y="3248272"/>
            <a:chExt cx="1651466" cy="1967372"/>
          </a:xfrm>
        </p:grpSpPr>
        <p:grpSp>
          <p:nvGrpSpPr>
            <p:cNvPr id="22" name="קבוצה 21">
              <a:extLst>
                <a:ext uri="{FF2B5EF4-FFF2-40B4-BE49-F238E27FC236}">
                  <a16:creationId xmlns:a16="http://schemas.microsoft.com/office/drawing/2014/main" id="{502899F1-195F-4B57-9FC6-FCEADEB2C098}"/>
                </a:ext>
              </a:extLst>
            </p:cNvPr>
            <p:cNvGrpSpPr/>
            <p:nvPr/>
          </p:nvGrpSpPr>
          <p:grpSpPr>
            <a:xfrm>
              <a:off x="755576" y="3248272"/>
              <a:ext cx="1512168" cy="1158765"/>
              <a:chOff x="5508104" y="2924944"/>
              <a:chExt cx="1872208" cy="1800029"/>
            </a:xfrm>
          </p:grpSpPr>
          <p:sp>
            <p:nvSpPr>
              <p:cNvPr id="23" name="משולש שווה-שוקיים 22">
                <a:extLst>
                  <a:ext uri="{FF2B5EF4-FFF2-40B4-BE49-F238E27FC236}">
                    <a16:creationId xmlns:a16="http://schemas.microsoft.com/office/drawing/2014/main" id="{A0A9A68A-852B-4EF0-A567-9C43F0D8377C}"/>
                  </a:ext>
                </a:extLst>
              </p:cNvPr>
              <p:cNvSpPr/>
              <p:nvPr/>
            </p:nvSpPr>
            <p:spPr>
              <a:xfrm>
                <a:off x="5508104" y="2924944"/>
                <a:ext cx="1872208" cy="1728192"/>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24" name="מחבר ישר 23">
                <a:extLst>
                  <a:ext uri="{FF2B5EF4-FFF2-40B4-BE49-F238E27FC236}">
                    <a16:creationId xmlns:a16="http://schemas.microsoft.com/office/drawing/2014/main" id="{70D206A7-8ACD-4E67-8BBA-02D3889FDB21}"/>
                  </a:ext>
                </a:extLst>
              </p:cNvPr>
              <p:cNvCxnSpPr>
                <a:stCxn id="23" idx="1"/>
                <a:endCxn id="23" idx="5"/>
              </p:cNvCxnSpPr>
              <p:nvPr/>
            </p:nvCxnSpPr>
            <p:spPr>
              <a:xfrm>
                <a:off x="5976156" y="3789040"/>
                <a:ext cx="936104" cy="0"/>
              </a:xfrm>
              <a:prstGeom prst="line">
                <a:avLst/>
              </a:prstGeom>
              <a:ln w="38100"/>
            </p:spPr>
            <p:style>
              <a:lnRef idx="1">
                <a:schemeClr val="accent4"/>
              </a:lnRef>
              <a:fillRef idx="0">
                <a:schemeClr val="accent4"/>
              </a:fillRef>
              <a:effectRef idx="0">
                <a:schemeClr val="accent4"/>
              </a:effectRef>
              <a:fontRef idx="minor">
                <a:schemeClr val="tx1"/>
              </a:fontRef>
            </p:style>
          </p:cxnSp>
          <p:cxnSp>
            <p:nvCxnSpPr>
              <p:cNvPr id="25" name="מחבר ישר 24">
                <a:extLst>
                  <a:ext uri="{FF2B5EF4-FFF2-40B4-BE49-F238E27FC236}">
                    <a16:creationId xmlns:a16="http://schemas.microsoft.com/office/drawing/2014/main" id="{8C401015-5C9A-46F8-A10E-9FAEB3FF1A0F}"/>
                  </a:ext>
                </a:extLst>
              </p:cNvPr>
              <p:cNvCxnSpPr>
                <a:stCxn id="23" idx="3"/>
              </p:cNvCxnSpPr>
              <p:nvPr/>
            </p:nvCxnSpPr>
            <p:spPr>
              <a:xfrm flipV="1">
                <a:off x="6444208" y="3789040"/>
                <a:ext cx="0" cy="864096"/>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26" name="תיבת טקסט 25">
                <a:extLst>
                  <a:ext uri="{FF2B5EF4-FFF2-40B4-BE49-F238E27FC236}">
                    <a16:creationId xmlns:a16="http://schemas.microsoft.com/office/drawing/2014/main" id="{FCBFFE0A-4776-4FFB-86BC-FF9B7126E85A}"/>
                  </a:ext>
                </a:extLst>
              </p:cNvPr>
              <p:cNvSpPr txBox="1"/>
              <p:nvPr/>
            </p:nvSpPr>
            <p:spPr>
              <a:xfrm>
                <a:off x="6287874" y="3087130"/>
                <a:ext cx="407483" cy="461665"/>
              </a:xfrm>
              <a:prstGeom prst="rect">
                <a:avLst/>
              </a:prstGeom>
              <a:noFill/>
            </p:spPr>
            <p:txBody>
              <a:bodyPr wrap="none" rtlCol="1">
                <a:spAutoFit/>
              </a:bodyPr>
              <a:lstStyle/>
              <a:p>
                <a:r>
                  <a:rPr lang="en-US" dirty="0"/>
                  <a:t>Q</a:t>
                </a:r>
                <a:endParaRPr lang="he-IL" dirty="0"/>
              </a:p>
            </p:txBody>
          </p:sp>
          <p:sp>
            <p:nvSpPr>
              <p:cNvPr id="27" name="תיבת טקסט 26">
                <a:extLst>
                  <a:ext uri="{FF2B5EF4-FFF2-40B4-BE49-F238E27FC236}">
                    <a16:creationId xmlns:a16="http://schemas.microsoft.com/office/drawing/2014/main" id="{37C3FDE2-D423-4411-A91E-4F0C055ECEE6}"/>
                  </a:ext>
                </a:extLst>
              </p:cNvPr>
              <p:cNvSpPr txBox="1"/>
              <p:nvPr/>
            </p:nvSpPr>
            <p:spPr>
              <a:xfrm>
                <a:off x="5875262" y="4007821"/>
                <a:ext cx="377485" cy="717152"/>
              </a:xfrm>
              <a:prstGeom prst="rect">
                <a:avLst/>
              </a:prstGeom>
              <a:noFill/>
            </p:spPr>
            <p:txBody>
              <a:bodyPr wrap="none" rtlCol="1">
                <a:spAutoFit/>
              </a:bodyPr>
              <a:lstStyle/>
              <a:p>
                <a:r>
                  <a:rPr lang="en-US" b="1" dirty="0">
                    <a:solidFill>
                      <a:srgbClr val="FF0000"/>
                    </a:solidFill>
                  </a:rPr>
                  <a:t>I</a:t>
                </a:r>
                <a:endParaRPr lang="he-IL" b="1" dirty="0">
                  <a:solidFill>
                    <a:srgbClr val="FF0000"/>
                  </a:solidFill>
                </a:endParaRPr>
              </a:p>
            </p:txBody>
          </p:sp>
          <p:sp>
            <p:nvSpPr>
              <p:cNvPr id="28" name="תיבת טקסט 27">
                <a:extLst>
                  <a:ext uri="{FF2B5EF4-FFF2-40B4-BE49-F238E27FC236}">
                    <a16:creationId xmlns:a16="http://schemas.microsoft.com/office/drawing/2014/main" id="{6C85D757-BB32-4A8A-A8AD-59D41E22B230}"/>
                  </a:ext>
                </a:extLst>
              </p:cNvPr>
              <p:cNvSpPr txBox="1"/>
              <p:nvPr/>
            </p:nvSpPr>
            <p:spPr>
              <a:xfrm>
                <a:off x="6477772" y="4005064"/>
                <a:ext cx="482671" cy="717152"/>
              </a:xfrm>
              <a:prstGeom prst="rect">
                <a:avLst/>
              </a:prstGeom>
              <a:noFill/>
            </p:spPr>
            <p:txBody>
              <a:bodyPr wrap="none" rtlCol="1">
                <a:spAutoFit/>
              </a:bodyPr>
              <a:lstStyle/>
              <a:p>
                <a:r>
                  <a:rPr lang="en-US" b="1" dirty="0">
                    <a:solidFill>
                      <a:srgbClr val="FF0000"/>
                    </a:solidFill>
                  </a:rPr>
                  <a:t>T</a:t>
                </a:r>
                <a:endParaRPr lang="he-IL" b="1" dirty="0">
                  <a:solidFill>
                    <a:srgbClr val="FF0000"/>
                  </a:solidFill>
                </a:endParaRPr>
              </a:p>
            </p:txBody>
          </p:sp>
          <p:sp>
            <p:nvSpPr>
              <p:cNvPr id="29" name="תיבת טקסט 28">
                <a:extLst>
                  <a:ext uri="{FF2B5EF4-FFF2-40B4-BE49-F238E27FC236}">
                    <a16:creationId xmlns:a16="http://schemas.microsoft.com/office/drawing/2014/main" id="{F1DFD6E9-C92E-468E-AFF7-F976BC29C539}"/>
                  </a:ext>
                </a:extLst>
              </p:cNvPr>
              <p:cNvSpPr txBox="1"/>
              <p:nvPr/>
            </p:nvSpPr>
            <p:spPr>
              <a:xfrm>
                <a:off x="6270897" y="4005062"/>
                <a:ext cx="387407" cy="621532"/>
              </a:xfrm>
              <a:prstGeom prst="rect">
                <a:avLst/>
              </a:prstGeom>
              <a:noFill/>
            </p:spPr>
            <p:txBody>
              <a:bodyPr wrap="none" rtlCol="1">
                <a:spAutoFit/>
              </a:bodyPr>
              <a:lstStyle/>
              <a:p>
                <a:r>
                  <a:rPr lang="en-US" sz="2000" b="1" dirty="0">
                    <a:solidFill>
                      <a:srgbClr val="FF0000"/>
                    </a:solidFill>
                  </a:rPr>
                  <a:t>x</a:t>
                </a:r>
                <a:endParaRPr lang="he-IL" sz="2000" b="1" dirty="0">
                  <a:solidFill>
                    <a:srgbClr val="FF0000"/>
                  </a:solidFill>
                </a:endParaRPr>
              </a:p>
            </p:txBody>
          </p:sp>
        </p:grpSp>
        <mc:AlternateContent xmlns:mc="http://schemas.openxmlformats.org/markup-compatibility/2006" xmlns:a14="http://schemas.microsoft.com/office/drawing/2010/main">
          <mc:Choice Requires="a14">
            <p:sp>
              <p:nvSpPr>
                <p:cNvPr id="30" name="תיבת טקסט 29">
                  <a:extLst>
                    <a:ext uri="{FF2B5EF4-FFF2-40B4-BE49-F238E27FC236}">
                      <a16:creationId xmlns:a16="http://schemas.microsoft.com/office/drawing/2014/main" id="{B831C563-90C4-4C6F-BC7E-AF29218A7D85}"/>
                    </a:ext>
                  </a:extLst>
                </p:cNvPr>
                <p:cNvSpPr txBox="1"/>
                <p:nvPr/>
              </p:nvSpPr>
              <p:spPr>
                <a:xfrm>
                  <a:off x="616278" y="4476980"/>
                  <a:ext cx="1651466" cy="738664"/>
                </a:xfrm>
                <a:prstGeom prst="rect">
                  <a:avLst/>
                </a:prstGeom>
                <a:noFill/>
              </p:spPr>
              <p:txBody>
                <a:bodyPr wrap="square" rtlCol="1">
                  <a:spAutoFit/>
                </a:bodyPr>
                <a:lstStyle/>
                <a:p>
                  <a:pPr/>
                  <a:r>
                    <a:rPr lang="he-IL" sz="1800" i="1" dirty="0">
                      <a:latin typeface="Cambria Math" panose="02040503050406030204" pitchFamily="18" charset="0"/>
                    </a:rPr>
                    <a:t>כמות המטען</a:t>
                  </a:r>
                  <a:br>
                    <a:rPr lang="en-US" sz="1800" i="1" dirty="0">
                      <a:latin typeface="Cambria Math" panose="02040503050406030204" pitchFamily="18" charset="0"/>
                    </a:rPr>
                  </a:br>
                  <a14:m>
                    <m:oMathPara xmlns:m="http://schemas.openxmlformats.org/officeDocument/2006/math">
                      <m:oMathParaPr>
                        <m:jc m:val="centerGroup"/>
                      </m:oMathParaPr>
                      <m:oMath xmlns:m="http://schemas.openxmlformats.org/officeDocument/2006/math">
                        <m:r>
                          <a:rPr lang="he-IL" i="1" smtClean="0">
                            <a:latin typeface="Cambria Math" panose="02040503050406030204" pitchFamily="18" charset="0"/>
                          </a:rPr>
                          <m:t>𝑄</m:t>
                        </m:r>
                        <m:r>
                          <a:rPr lang="he-IL" i="0">
                            <a:latin typeface="Cambria Math" panose="02040503050406030204" pitchFamily="18" charset="0"/>
                          </a:rPr>
                          <m:t>=</m:t>
                        </m:r>
                        <m:r>
                          <a:rPr lang="he-IL" i="1">
                            <a:latin typeface="Cambria Math" panose="02040503050406030204" pitchFamily="18" charset="0"/>
                          </a:rPr>
                          <m:t>𝐼</m:t>
                        </m:r>
                        <m:r>
                          <a:rPr lang="he-IL" i="0">
                            <a:latin typeface="Cambria Math" panose="02040503050406030204" pitchFamily="18" charset="0"/>
                          </a:rPr>
                          <m:t>∗</m:t>
                        </m:r>
                        <m:r>
                          <a:rPr lang="he-IL" i="1">
                            <a:latin typeface="Cambria Math" panose="02040503050406030204" pitchFamily="18" charset="0"/>
                          </a:rPr>
                          <m:t>𝑡</m:t>
                        </m:r>
                      </m:oMath>
                    </m:oMathPara>
                  </a14:m>
                  <a:endParaRPr lang="he-IL" dirty="0"/>
                </a:p>
              </p:txBody>
            </p:sp>
          </mc:Choice>
          <mc:Fallback xmlns="">
            <p:sp>
              <p:nvSpPr>
                <p:cNvPr id="30" name="תיבת טקסט 29">
                  <a:extLst>
                    <a:ext uri="{FF2B5EF4-FFF2-40B4-BE49-F238E27FC236}">
                      <a16:creationId xmlns:a16="http://schemas.microsoft.com/office/drawing/2014/main" id="{B831C563-90C4-4C6F-BC7E-AF29218A7D85}"/>
                    </a:ext>
                  </a:extLst>
                </p:cNvPr>
                <p:cNvSpPr txBox="1">
                  <a:spLocks noRot="1" noChangeAspect="1" noMove="1" noResize="1" noEditPoints="1" noAdjustHandles="1" noChangeArrowheads="1" noChangeShapeType="1" noTextEdit="1"/>
                </p:cNvSpPr>
                <p:nvPr/>
              </p:nvSpPr>
              <p:spPr>
                <a:xfrm>
                  <a:off x="616278" y="4476980"/>
                  <a:ext cx="1651466" cy="738664"/>
                </a:xfrm>
                <a:prstGeom prst="rect">
                  <a:avLst/>
                </a:prstGeom>
                <a:blipFill>
                  <a:blip r:embed="rId3"/>
                  <a:stretch>
                    <a:fillRect t="-4959" r="-3321" b="-8264"/>
                  </a:stretch>
                </a:blipFill>
              </p:spPr>
              <p:txBody>
                <a:bodyPr/>
                <a:lstStyle/>
                <a:p>
                  <a:r>
                    <a:rPr lang="he-IL">
                      <a:noFill/>
                    </a:rPr>
                    <a:t> </a:t>
                  </a:r>
                </a:p>
              </p:txBody>
            </p:sp>
          </mc:Fallback>
        </mc:AlternateContent>
      </p:grpSp>
      <p:grpSp>
        <p:nvGrpSpPr>
          <p:cNvPr id="32" name="קבוצה 31">
            <a:extLst>
              <a:ext uri="{FF2B5EF4-FFF2-40B4-BE49-F238E27FC236}">
                <a16:creationId xmlns:a16="http://schemas.microsoft.com/office/drawing/2014/main" id="{09442744-C7A3-4835-A39F-6987BEEB7110}"/>
              </a:ext>
            </a:extLst>
          </p:cNvPr>
          <p:cNvGrpSpPr/>
          <p:nvPr/>
        </p:nvGrpSpPr>
        <p:grpSpPr>
          <a:xfrm>
            <a:off x="5257650" y="2562719"/>
            <a:ext cx="1727747" cy="1988183"/>
            <a:chOff x="616278" y="3248272"/>
            <a:chExt cx="1651466" cy="1967372"/>
          </a:xfrm>
        </p:grpSpPr>
        <p:grpSp>
          <p:nvGrpSpPr>
            <p:cNvPr id="33" name="קבוצה 32">
              <a:extLst>
                <a:ext uri="{FF2B5EF4-FFF2-40B4-BE49-F238E27FC236}">
                  <a16:creationId xmlns:a16="http://schemas.microsoft.com/office/drawing/2014/main" id="{6A519098-EB3A-41AD-A66B-B9323CAB459B}"/>
                </a:ext>
              </a:extLst>
            </p:cNvPr>
            <p:cNvGrpSpPr/>
            <p:nvPr/>
          </p:nvGrpSpPr>
          <p:grpSpPr>
            <a:xfrm>
              <a:off x="755576" y="3248272"/>
              <a:ext cx="1512168" cy="1156990"/>
              <a:chOff x="5508104" y="2924944"/>
              <a:chExt cx="1872208" cy="1797272"/>
            </a:xfrm>
          </p:grpSpPr>
          <p:sp>
            <p:nvSpPr>
              <p:cNvPr id="35" name="משולש שווה-שוקיים 34">
                <a:extLst>
                  <a:ext uri="{FF2B5EF4-FFF2-40B4-BE49-F238E27FC236}">
                    <a16:creationId xmlns:a16="http://schemas.microsoft.com/office/drawing/2014/main" id="{537B5712-42DF-4365-AECC-A3A0AF10D80B}"/>
                  </a:ext>
                </a:extLst>
              </p:cNvPr>
              <p:cNvSpPr/>
              <p:nvPr/>
            </p:nvSpPr>
            <p:spPr>
              <a:xfrm>
                <a:off x="5508104" y="2924944"/>
                <a:ext cx="1872208" cy="1728192"/>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36" name="מחבר ישר 35">
                <a:extLst>
                  <a:ext uri="{FF2B5EF4-FFF2-40B4-BE49-F238E27FC236}">
                    <a16:creationId xmlns:a16="http://schemas.microsoft.com/office/drawing/2014/main" id="{BF6819B7-3660-4FE6-B24A-2DC31A15ED6B}"/>
                  </a:ext>
                </a:extLst>
              </p:cNvPr>
              <p:cNvCxnSpPr>
                <a:stCxn id="35" idx="1"/>
                <a:endCxn id="35" idx="5"/>
              </p:cNvCxnSpPr>
              <p:nvPr/>
            </p:nvCxnSpPr>
            <p:spPr>
              <a:xfrm>
                <a:off x="5976156" y="3789040"/>
                <a:ext cx="936104" cy="0"/>
              </a:xfrm>
              <a:prstGeom prst="line">
                <a:avLst/>
              </a:prstGeom>
              <a:ln w="38100"/>
            </p:spPr>
            <p:style>
              <a:lnRef idx="1">
                <a:schemeClr val="accent4"/>
              </a:lnRef>
              <a:fillRef idx="0">
                <a:schemeClr val="accent4"/>
              </a:fillRef>
              <a:effectRef idx="0">
                <a:schemeClr val="accent4"/>
              </a:effectRef>
              <a:fontRef idx="minor">
                <a:schemeClr val="tx1"/>
              </a:fontRef>
            </p:style>
          </p:cxnSp>
          <p:cxnSp>
            <p:nvCxnSpPr>
              <p:cNvPr id="37" name="מחבר ישר 36">
                <a:extLst>
                  <a:ext uri="{FF2B5EF4-FFF2-40B4-BE49-F238E27FC236}">
                    <a16:creationId xmlns:a16="http://schemas.microsoft.com/office/drawing/2014/main" id="{58FF078C-B50E-4BCB-9244-5C10F650B6A1}"/>
                  </a:ext>
                </a:extLst>
              </p:cNvPr>
              <p:cNvCxnSpPr>
                <a:stCxn id="35" idx="3"/>
              </p:cNvCxnSpPr>
              <p:nvPr/>
            </p:nvCxnSpPr>
            <p:spPr>
              <a:xfrm flipV="1">
                <a:off x="6444208" y="3789040"/>
                <a:ext cx="0" cy="864096"/>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8" name="תיבת טקסט 37">
                <a:extLst>
                  <a:ext uri="{FF2B5EF4-FFF2-40B4-BE49-F238E27FC236}">
                    <a16:creationId xmlns:a16="http://schemas.microsoft.com/office/drawing/2014/main" id="{44FC7347-5919-49F6-8C7F-D41D36590B26}"/>
                  </a:ext>
                </a:extLst>
              </p:cNvPr>
              <p:cNvSpPr txBox="1"/>
              <p:nvPr/>
            </p:nvSpPr>
            <p:spPr>
              <a:xfrm>
                <a:off x="6171006" y="3087130"/>
                <a:ext cx="524351" cy="717152"/>
              </a:xfrm>
              <a:prstGeom prst="rect">
                <a:avLst/>
              </a:prstGeom>
              <a:noFill/>
            </p:spPr>
            <p:txBody>
              <a:bodyPr wrap="none" rtlCol="1">
                <a:spAutoFit/>
              </a:bodyPr>
              <a:lstStyle/>
              <a:p>
                <a:r>
                  <a:rPr lang="en-US" b="1" dirty="0">
                    <a:solidFill>
                      <a:srgbClr val="FF0000"/>
                    </a:solidFill>
                  </a:rPr>
                  <a:t>Q</a:t>
                </a:r>
                <a:endParaRPr lang="he-IL" b="1" dirty="0">
                  <a:solidFill>
                    <a:srgbClr val="FF0000"/>
                  </a:solidFill>
                </a:endParaRPr>
              </a:p>
            </p:txBody>
          </p:sp>
          <p:sp>
            <p:nvSpPr>
              <p:cNvPr id="39" name="תיבת טקסט 38">
                <a:extLst>
                  <a:ext uri="{FF2B5EF4-FFF2-40B4-BE49-F238E27FC236}">
                    <a16:creationId xmlns:a16="http://schemas.microsoft.com/office/drawing/2014/main" id="{1B7236FD-D3E7-469E-BF56-5C73F9633210}"/>
                  </a:ext>
                </a:extLst>
              </p:cNvPr>
              <p:cNvSpPr txBox="1"/>
              <p:nvPr/>
            </p:nvSpPr>
            <p:spPr>
              <a:xfrm>
                <a:off x="5965489" y="4007821"/>
                <a:ext cx="287259" cy="461665"/>
              </a:xfrm>
              <a:prstGeom prst="rect">
                <a:avLst/>
              </a:prstGeom>
              <a:noFill/>
            </p:spPr>
            <p:txBody>
              <a:bodyPr wrap="none" rtlCol="1">
                <a:spAutoFit/>
              </a:bodyPr>
              <a:lstStyle/>
              <a:p>
                <a:r>
                  <a:rPr lang="en-US" dirty="0"/>
                  <a:t>I</a:t>
                </a:r>
                <a:endParaRPr lang="he-IL" dirty="0"/>
              </a:p>
            </p:txBody>
          </p:sp>
          <p:sp>
            <p:nvSpPr>
              <p:cNvPr id="40" name="תיבת טקסט 39">
                <a:extLst>
                  <a:ext uri="{FF2B5EF4-FFF2-40B4-BE49-F238E27FC236}">
                    <a16:creationId xmlns:a16="http://schemas.microsoft.com/office/drawing/2014/main" id="{FD07D13E-2410-4B0F-9381-E63644BDF86A}"/>
                  </a:ext>
                </a:extLst>
              </p:cNvPr>
              <p:cNvSpPr txBox="1"/>
              <p:nvPr/>
            </p:nvSpPr>
            <p:spPr>
              <a:xfrm>
                <a:off x="6477770" y="4005064"/>
                <a:ext cx="482673" cy="717152"/>
              </a:xfrm>
              <a:prstGeom prst="rect">
                <a:avLst/>
              </a:prstGeom>
              <a:noFill/>
            </p:spPr>
            <p:txBody>
              <a:bodyPr wrap="none" rtlCol="1">
                <a:spAutoFit/>
              </a:bodyPr>
              <a:lstStyle/>
              <a:p>
                <a:r>
                  <a:rPr lang="en-US" b="1" dirty="0">
                    <a:solidFill>
                      <a:srgbClr val="FF0000"/>
                    </a:solidFill>
                  </a:rPr>
                  <a:t>T</a:t>
                </a:r>
                <a:endParaRPr lang="he-IL" b="1" dirty="0">
                  <a:solidFill>
                    <a:srgbClr val="FF0000"/>
                  </a:solidFill>
                </a:endParaRPr>
              </a:p>
            </p:txBody>
          </p:sp>
          <p:sp>
            <p:nvSpPr>
              <p:cNvPr id="41" name="תיבת טקסט 40">
                <a:extLst>
                  <a:ext uri="{FF2B5EF4-FFF2-40B4-BE49-F238E27FC236}">
                    <a16:creationId xmlns:a16="http://schemas.microsoft.com/office/drawing/2014/main" id="{12171D90-AEE7-44F2-915A-22D9EC095EF1}"/>
                  </a:ext>
                </a:extLst>
              </p:cNvPr>
              <p:cNvSpPr txBox="1"/>
              <p:nvPr/>
            </p:nvSpPr>
            <p:spPr>
              <a:xfrm>
                <a:off x="6345397" y="4005062"/>
                <a:ext cx="312907" cy="400110"/>
              </a:xfrm>
              <a:prstGeom prst="rect">
                <a:avLst/>
              </a:prstGeom>
              <a:noFill/>
            </p:spPr>
            <p:txBody>
              <a:bodyPr wrap="none" rtlCol="1">
                <a:spAutoFit/>
              </a:bodyPr>
              <a:lstStyle/>
              <a:p>
                <a:r>
                  <a:rPr lang="en-US" sz="2000" dirty="0"/>
                  <a:t>x</a:t>
                </a:r>
                <a:endParaRPr lang="he-IL" sz="2000" dirty="0"/>
              </a:p>
            </p:txBody>
          </p:sp>
        </p:grpSp>
        <mc:AlternateContent xmlns:mc="http://schemas.openxmlformats.org/markup-compatibility/2006" xmlns:a14="http://schemas.microsoft.com/office/drawing/2010/main">
          <mc:Choice Requires="a14">
            <p:sp>
              <p:nvSpPr>
                <p:cNvPr id="34" name="תיבת טקסט 33">
                  <a:extLst>
                    <a:ext uri="{FF2B5EF4-FFF2-40B4-BE49-F238E27FC236}">
                      <a16:creationId xmlns:a16="http://schemas.microsoft.com/office/drawing/2014/main" id="{EF37622F-D53A-4488-AEFF-4FB4167F3CB3}"/>
                    </a:ext>
                  </a:extLst>
                </p:cNvPr>
                <p:cNvSpPr txBox="1"/>
                <p:nvPr/>
              </p:nvSpPr>
              <p:spPr>
                <a:xfrm>
                  <a:off x="616278" y="4476980"/>
                  <a:ext cx="1651466" cy="738664"/>
                </a:xfrm>
                <a:prstGeom prst="rect">
                  <a:avLst/>
                </a:prstGeom>
                <a:noFill/>
              </p:spPr>
              <p:txBody>
                <a:bodyPr wrap="square" rtlCol="1">
                  <a:spAutoFit/>
                </a:bodyPr>
                <a:lstStyle/>
                <a:p>
                  <a:pPr/>
                  <a:r>
                    <a:rPr lang="he-IL" sz="1800" i="1" dirty="0">
                      <a:latin typeface="Cambria Math" panose="02040503050406030204" pitchFamily="18" charset="0"/>
                    </a:rPr>
                    <a:t>חישוב הזרם</a:t>
                  </a:r>
                  <a:br>
                    <a:rPr lang="en-US" sz="1800" i="1" dirty="0">
                      <a:latin typeface="Cambria Math" panose="02040503050406030204" pitchFamily="18" charset="0"/>
                    </a:rPr>
                  </a:b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𝐼</m:t>
                        </m:r>
                        <m:r>
                          <a:rPr lang="he-IL" i="0">
                            <a:latin typeface="Cambria Math" panose="02040503050406030204" pitchFamily="18" charset="0"/>
                          </a:rPr>
                          <m:t>=</m:t>
                        </m:r>
                        <m:r>
                          <a:rPr lang="en-US" b="0" i="1" smtClean="0">
                            <a:latin typeface="Cambria Math" panose="02040503050406030204" pitchFamily="18" charset="0"/>
                          </a:rPr>
                          <m:t>𝑄</m:t>
                        </m:r>
                        <m:r>
                          <a:rPr lang="en-US" b="0" i="0" smtClean="0">
                            <a:latin typeface="Cambria Math" panose="02040503050406030204" pitchFamily="18" charset="0"/>
                          </a:rPr>
                          <m:t>/</m:t>
                        </m:r>
                        <m:r>
                          <a:rPr lang="he-IL" i="1">
                            <a:latin typeface="Cambria Math" panose="02040503050406030204" pitchFamily="18" charset="0"/>
                          </a:rPr>
                          <m:t>𝑡</m:t>
                        </m:r>
                      </m:oMath>
                    </m:oMathPara>
                  </a14:m>
                  <a:endParaRPr lang="he-IL" dirty="0"/>
                </a:p>
              </p:txBody>
            </p:sp>
          </mc:Choice>
          <mc:Fallback xmlns="">
            <p:sp>
              <p:nvSpPr>
                <p:cNvPr id="34" name="תיבת טקסט 33">
                  <a:extLst>
                    <a:ext uri="{FF2B5EF4-FFF2-40B4-BE49-F238E27FC236}">
                      <a16:creationId xmlns:a16="http://schemas.microsoft.com/office/drawing/2014/main" id="{EF37622F-D53A-4488-AEFF-4FB4167F3CB3}"/>
                    </a:ext>
                  </a:extLst>
                </p:cNvPr>
                <p:cNvSpPr txBox="1">
                  <a:spLocks noRot="1" noChangeAspect="1" noMove="1" noResize="1" noEditPoints="1" noAdjustHandles="1" noChangeArrowheads="1" noChangeShapeType="1" noTextEdit="1"/>
                </p:cNvSpPr>
                <p:nvPr/>
              </p:nvSpPr>
              <p:spPr>
                <a:xfrm>
                  <a:off x="616278" y="4476980"/>
                  <a:ext cx="1651466" cy="738664"/>
                </a:xfrm>
                <a:prstGeom prst="rect">
                  <a:avLst/>
                </a:prstGeom>
                <a:blipFill>
                  <a:blip r:embed="rId4"/>
                  <a:stretch>
                    <a:fillRect t="-4065" r="-2817" b="-9756"/>
                  </a:stretch>
                </a:blipFill>
              </p:spPr>
              <p:txBody>
                <a:bodyPr/>
                <a:lstStyle/>
                <a:p>
                  <a:r>
                    <a:rPr lang="he-IL">
                      <a:noFill/>
                    </a:rPr>
                    <a:t> </a:t>
                  </a:r>
                </a:p>
              </p:txBody>
            </p:sp>
          </mc:Fallback>
        </mc:AlternateContent>
      </p:grpSp>
      <p:grpSp>
        <p:nvGrpSpPr>
          <p:cNvPr id="42" name="קבוצה 41">
            <a:extLst>
              <a:ext uri="{FF2B5EF4-FFF2-40B4-BE49-F238E27FC236}">
                <a16:creationId xmlns:a16="http://schemas.microsoft.com/office/drawing/2014/main" id="{7107F034-7D57-4900-8A06-A1E5C83FADCD}"/>
              </a:ext>
            </a:extLst>
          </p:cNvPr>
          <p:cNvGrpSpPr/>
          <p:nvPr/>
        </p:nvGrpSpPr>
        <p:grpSpPr>
          <a:xfrm>
            <a:off x="3330466" y="2562720"/>
            <a:ext cx="1676875" cy="1952771"/>
            <a:chOff x="616278" y="3248272"/>
            <a:chExt cx="1651466" cy="2190204"/>
          </a:xfrm>
        </p:grpSpPr>
        <p:grpSp>
          <p:nvGrpSpPr>
            <p:cNvPr id="43" name="קבוצה 42">
              <a:extLst>
                <a:ext uri="{FF2B5EF4-FFF2-40B4-BE49-F238E27FC236}">
                  <a16:creationId xmlns:a16="http://schemas.microsoft.com/office/drawing/2014/main" id="{9016FC21-4783-4AB4-BEF3-16E6545FFD25}"/>
                </a:ext>
              </a:extLst>
            </p:cNvPr>
            <p:cNvGrpSpPr/>
            <p:nvPr/>
          </p:nvGrpSpPr>
          <p:grpSpPr>
            <a:xfrm>
              <a:off x="755576" y="3248272"/>
              <a:ext cx="1512168" cy="1112520"/>
              <a:chOff x="5508104" y="2924944"/>
              <a:chExt cx="1872208" cy="1728192"/>
            </a:xfrm>
          </p:grpSpPr>
          <p:sp>
            <p:nvSpPr>
              <p:cNvPr id="45" name="משולש שווה-שוקיים 44">
                <a:extLst>
                  <a:ext uri="{FF2B5EF4-FFF2-40B4-BE49-F238E27FC236}">
                    <a16:creationId xmlns:a16="http://schemas.microsoft.com/office/drawing/2014/main" id="{221D4E2D-2808-44D3-8313-0C3706BF2B80}"/>
                  </a:ext>
                </a:extLst>
              </p:cNvPr>
              <p:cNvSpPr/>
              <p:nvPr/>
            </p:nvSpPr>
            <p:spPr>
              <a:xfrm>
                <a:off x="5508104" y="2924944"/>
                <a:ext cx="1872208" cy="1728192"/>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46" name="מחבר ישר 45">
                <a:extLst>
                  <a:ext uri="{FF2B5EF4-FFF2-40B4-BE49-F238E27FC236}">
                    <a16:creationId xmlns:a16="http://schemas.microsoft.com/office/drawing/2014/main" id="{272758D7-8E8F-40E6-9907-92D7DA1D2788}"/>
                  </a:ext>
                </a:extLst>
              </p:cNvPr>
              <p:cNvCxnSpPr>
                <a:stCxn id="45" idx="1"/>
                <a:endCxn id="45" idx="5"/>
              </p:cNvCxnSpPr>
              <p:nvPr/>
            </p:nvCxnSpPr>
            <p:spPr>
              <a:xfrm>
                <a:off x="5976156" y="3789040"/>
                <a:ext cx="936104" cy="0"/>
              </a:xfrm>
              <a:prstGeom prst="line">
                <a:avLst/>
              </a:prstGeom>
              <a:ln w="38100"/>
            </p:spPr>
            <p:style>
              <a:lnRef idx="1">
                <a:schemeClr val="accent4"/>
              </a:lnRef>
              <a:fillRef idx="0">
                <a:schemeClr val="accent4"/>
              </a:fillRef>
              <a:effectRef idx="0">
                <a:schemeClr val="accent4"/>
              </a:effectRef>
              <a:fontRef idx="minor">
                <a:schemeClr val="tx1"/>
              </a:fontRef>
            </p:style>
          </p:cxnSp>
          <p:cxnSp>
            <p:nvCxnSpPr>
              <p:cNvPr id="47" name="מחבר ישר 46">
                <a:extLst>
                  <a:ext uri="{FF2B5EF4-FFF2-40B4-BE49-F238E27FC236}">
                    <a16:creationId xmlns:a16="http://schemas.microsoft.com/office/drawing/2014/main" id="{A91C2E79-4193-4C26-8EE9-09F6F93AEE60}"/>
                  </a:ext>
                </a:extLst>
              </p:cNvPr>
              <p:cNvCxnSpPr>
                <a:stCxn id="45" idx="3"/>
              </p:cNvCxnSpPr>
              <p:nvPr/>
            </p:nvCxnSpPr>
            <p:spPr>
              <a:xfrm flipV="1">
                <a:off x="6444208" y="3789040"/>
                <a:ext cx="0" cy="864096"/>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48" name="תיבת טקסט 47">
                <a:extLst>
                  <a:ext uri="{FF2B5EF4-FFF2-40B4-BE49-F238E27FC236}">
                    <a16:creationId xmlns:a16="http://schemas.microsoft.com/office/drawing/2014/main" id="{E88E23B5-3A73-4CD5-BE13-01BB614E8B5C}"/>
                  </a:ext>
                </a:extLst>
              </p:cNvPr>
              <p:cNvSpPr txBox="1"/>
              <p:nvPr/>
            </p:nvSpPr>
            <p:spPr>
              <a:xfrm>
                <a:off x="6171006" y="3087130"/>
                <a:ext cx="524351" cy="717152"/>
              </a:xfrm>
              <a:prstGeom prst="rect">
                <a:avLst/>
              </a:prstGeom>
              <a:noFill/>
            </p:spPr>
            <p:txBody>
              <a:bodyPr wrap="none" rtlCol="1">
                <a:spAutoFit/>
              </a:bodyPr>
              <a:lstStyle/>
              <a:p>
                <a:r>
                  <a:rPr lang="en-US" b="1" dirty="0">
                    <a:solidFill>
                      <a:srgbClr val="FF0000"/>
                    </a:solidFill>
                  </a:rPr>
                  <a:t>Q</a:t>
                </a:r>
                <a:endParaRPr lang="he-IL" b="1" dirty="0">
                  <a:solidFill>
                    <a:srgbClr val="FF0000"/>
                  </a:solidFill>
                </a:endParaRPr>
              </a:p>
            </p:txBody>
          </p:sp>
          <p:sp>
            <p:nvSpPr>
              <p:cNvPr id="49" name="תיבת טקסט 48">
                <a:extLst>
                  <a:ext uri="{FF2B5EF4-FFF2-40B4-BE49-F238E27FC236}">
                    <a16:creationId xmlns:a16="http://schemas.microsoft.com/office/drawing/2014/main" id="{AE2E3FB2-464F-489A-AAE8-F373CA8605E9}"/>
                  </a:ext>
                </a:extLst>
              </p:cNvPr>
              <p:cNvSpPr txBox="1"/>
              <p:nvPr/>
            </p:nvSpPr>
            <p:spPr>
              <a:xfrm>
                <a:off x="6041018" y="3847121"/>
                <a:ext cx="287259" cy="461665"/>
              </a:xfrm>
              <a:prstGeom prst="rect">
                <a:avLst/>
              </a:prstGeom>
              <a:noFill/>
            </p:spPr>
            <p:txBody>
              <a:bodyPr wrap="none" rtlCol="1">
                <a:noAutofit/>
              </a:bodyPr>
              <a:lstStyle/>
              <a:p>
                <a:r>
                  <a:rPr lang="en-US" b="1" dirty="0">
                    <a:solidFill>
                      <a:srgbClr val="FF0000"/>
                    </a:solidFill>
                  </a:rPr>
                  <a:t>I</a:t>
                </a:r>
                <a:endParaRPr lang="he-IL" b="1" dirty="0">
                  <a:solidFill>
                    <a:srgbClr val="FF0000"/>
                  </a:solidFill>
                </a:endParaRPr>
              </a:p>
            </p:txBody>
          </p:sp>
          <p:sp>
            <p:nvSpPr>
              <p:cNvPr id="50" name="תיבת טקסט 49">
                <a:extLst>
                  <a:ext uri="{FF2B5EF4-FFF2-40B4-BE49-F238E27FC236}">
                    <a16:creationId xmlns:a16="http://schemas.microsoft.com/office/drawing/2014/main" id="{7CD9D445-EB7E-4A6A-BD04-066BA6348177}"/>
                  </a:ext>
                </a:extLst>
              </p:cNvPr>
              <p:cNvSpPr txBox="1"/>
              <p:nvPr/>
            </p:nvSpPr>
            <p:spPr>
              <a:xfrm>
                <a:off x="6534931" y="3818771"/>
                <a:ext cx="460840" cy="717151"/>
              </a:xfrm>
              <a:prstGeom prst="rect">
                <a:avLst/>
              </a:prstGeom>
              <a:noFill/>
            </p:spPr>
            <p:txBody>
              <a:bodyPr wrap="none" rtlCol="1">
                <a:spAutoFit/>
              </a:bodyPr>
              <a:lstStyle/>
              <a:p>
                <a:r>
                  <a:rPr lang="en-US" dirty="0"/>
                  <a:t>T</a:t>
                </a:r>
                <a:endParaRPr lang="he-IL" dirty="0"/>
              </a:p>
            </p:txBody>
          </p:sp>
          <p:sp>
            <p:nvSpPr>
              <p:cNvPr id="51" name="תיבת טקסט 50">
                <a:extLst>
                  <a:ext uri="{FF2B5EF4-FFF2-40B4-BE49-F238E27FC236}">
                    <a16:creationId xmlns:a16="http://schemas.microsoft.com/office/drawing/2014/main" id="{570F39AE-7A79-40A3-93C7-8C1E1F8BFFCA}"/>
                  </a:ext>
                </a:extLst>
              </p:cNvPr>
              <p:cNvSpPr txBox="1"/>
              <p:nvPr/>
            </p:nvSpPr>
            <p:spPr>
              <a:xfrm>
                <a:off x="6322674" y="3806955"/>
                <a:ext cx="312907" cy="400111"/>
              </a:xfrm>
              <a:prstGeom prst="rect">
                <a:avLst/>
              </a:prstGeom>
              <a:noFill/>
            </p:spPr>
            <p:txBody>
              <a:bodyPr wrap="none" rtlCol="1">
                <a:spAutoFit/>
              </a:bodyPr>
              <a:lstStyle/>
              <a:p>
                <a:r>
                  <a:rPr lang="en-US" sz="2000" dirty="0"/>
                  <a:t>x</a:t>
                </a:r>
                <a:endParaRPr lang="he-IL" sz="2000" dirty="0"/>
              </a:p>
            </p:txBody>
          </p:sp>
        </p:grpSp>
        <mc:AlternateContent xmlns:mc="http://schemas.openxmlformats.org/markup-compatibility/2006" xmlns:a14="http://schemas.microsoft.com/office/drawing/2010/main">
          <mc:Choice Requires="a14">
            <p:sp>
              <p:nvSpPr>
                <p:cNvPr id="44" name="תיבת טקסט 43">
                  <a:extLst>
                    <a:ext uri="{FF2B5EF4-FFF2-40B4-BE49-F238E27FC236}">
                      <a16:creationId xmlns:a16="http://schemas.microsoft.com/office/drawing/2014/main" id="{C5233F82-0C0B-4FB0-9B3E-A9602883B379}"/>
                    </a:ext>
                  </a:extLst>
                </p:cNvPr>
                <p:cNvSpPr txBox="1"/>
                <p:nvPr/>
              </p:nvSpPr>
              <p:spPr>
                <a:xfrm>
                  <a:off x="616278" y="4476981"/>
                  <a:ext cx="1651466" cy="961495"/>
                </a:xfrm>
                <a:prstGeom prst="rect">
                  <a:avLst/>
                </a:prstGeom>
                <a:noFill/>
              </p:spPr>
              <p:txBody>
                <a:bodyPr wrap="square" rtlCol="1">
                  <a:spAutoFit/>
                </a:bodyPr>
                <a:lstStyle/>
                <a:p>
                  <a:pPr/>
                  <a:r>
                    <a:rPr lang="he-IL" sz="1800" i="1" dirty="0">
                      <a:latin typeface="Cambria Math" panose="02040503050406030204" pitchFamily="18" charset="0"/>
                    </a:rPr>
                    <a:t>חישוב הזמן</a:t>
                  </a:r>
                  <a:br>
                    <a:rPr lang="en-US" sz="1800" i="1" dirty="0">
                      <a:latin typeface="Cambria Math" panose="02040503050406030204" pitchFamily="18" charset="0"/>
                    </a:rPr>
                  </a:b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𝑇</m:t>
                        </m:r>
                        <m:r>
                          <a:rPr lang="he-IL" i="0">
                            <a:latin typeface="Cambria Math" panose="02040503050406030204" pitchFamily="18" charset="0"/>
                          </a:rPr>
                          <m:t>=</m:t>
                        </m:r>
                        <m:r>
                          <a:rPr lang="en-US" b="0" i="1" smtClean="0">
                            <a:latin typeface="Cambria Math" panose="02040503050406030204" pitchFamily="18" charset="0"/>
                          </a:rPr>
                          <m:t>𝑄</m:t>
                        </m:r>
                        <m:r>
                          <a:rPr lang="en-US" b="0" i="0" smtClean="0">
                            <a:latin typeface="Cambria Math" panose="02040503050406030204" pitchFamily="18" charset="0"/>
                          </a:rPr>
                          <m:t>/</m:t>
                        </m:r>
                        <m:r>
                          <a:rPr lang="en-US" b="0" i="1" smtClean="0">
                            <a:latin typeface="Cambria Math" panose="02040503050406030204" pitchFamily="18" charset="0"/>
                          </a:rPr>
                          <m:t>𝐼</m:t>
                        </m:r>
                      </m:oMath>
                    </m:oMathPara>
                  </a14:m>
                  <a:endParaRPr lang="he-IL" dirty="0"/>
                </a:p>
              </p:txBody>
            </p:sp>
          </mc:Choice>
          <mc:Fallback xmlns="">
            <p:sp>
              <p:nvSpPr>
                <p:cNvPr id="44" name="תיבת טקסט 43">
                  <a:extLst>
                    <a:ext uri="{FF2B5EF4-FFF2-40B4-BE49-F238E27FC236}">
                      <a16:creationId xmlns:a16="http://schemas.microsoft.com/office/drawing/2014/main" id="{C5233F82-0C0B-4FB0-9B3E-A9602883B379}"/>
                    </a:ext>
                  </a:extLst>
                </p:cNvPr>
                <p:cNvSpPr txBox="1">
                  <a:spLocks noRot="1" noChangeAspect="1" noMove="1" noResize="1" noEditPoints="1" noAdjustHandles="1" noChangeArrowheads="1" noChangeShapeType="1" noTextEdit="1"/>
                </p:cNvSpPr>
                <p:nvPr/>
              </p:nvSpPr>
              <p:spPr>
                <a:xfrm>
                  <a:off x="616278" y="4476981"/>
                  <a:ext cx="1651466" cy="961495"/>
                </a:xfrm>
                <a:prstGeom prst="rect">
                  <a:avLst/>
                </a:prstGeom>
                <a:blipFill>
                  <a:blip r:embed="rId5"/>
                  <a:stretch>
                    <a:fillRect t="-3546" r="-3273"/>
                  </a:stretch>
                </a:blipFill>
              </p:spPr>
              <p:txBody>
                <a:bodyPr/>
                <a:lstStyle/>
                <a:p>
                  <a:r>
                    <a:rPr lang="he-IL">
                      <a:noFill/>
                    </a:rPr>
                    <a:t> </a:t>
                  </a:r>
                </a:p>
              </p:txBody>
            </p:sp>
          </mc:Fallback>
        </mc:AlternateContent>
      </p:grpSp>
    </p:spTree>
    <p:extLst>
      <p:ext uri="{BB962C8B-B14F-4D97-AF65-F5344CB8AC3E}">
        <p14:creationId xmlns:p14="http://schemas.microsoft.com/office/powerpoint/2010/main" val="20347229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6DF2761-8DF4-4F08-BB2D-14FC5919B619}"/>
              </a:ext>
            </a:extLst>
          </p:cNvPr>
          <p:cNvSpPr>
            <a:spLocks noGrp="1"/>
          </p:cNvSpPr>
          <p:nvPr>
            <p:ph type="title"/>
          </p:nvPr>
        </p:nvSpPr>
        <p:spPr/>
        <p:txBody>
          <a:bodyPr/>
          <a:lstStyle/>
          <a:p>
            <a:r>
              <a:rPr lang="he-IL" b="1" dirty="0">
                <a:solidFill>
                  <a:schemeClr val="tx2">
                    <a:lumMod val="60000"/>
                    <a:lumOff val="40000"/>
                  </a:schemeClr>
                </a:solidFill>
              </a:rPr>
              <a:t>הגורמים המשפיעים על עוצמת הזרם</a:t>
            </a:r>
            <a:endParaRPr lang="he-IL" dirty="0">
              <a:solidFill>
                <a:schemeClr val="tx2">
                  <a:lumMod val="60000"/>
                  <a:lumOff val="40000"/>
                </a:schemeClr>
              </a:solidFill>
            </a:endParaRPr>
          </a:p>
        </p:txBody>
      </p:sp>
      <p:sp>
        <p:nvSpPr>
          <p:cNvPr id="3" name="מציין מיקום תוכן 2">
            <a:extLst>
              <a:ext uri="{FF2B5EF4-FFF2-40B4-BE49-F238E27FC236}">
                <a16:creationId xmlns:a16="http://schemas.microsoft.com/office/drawing/2014/main" id="{4B0FCC7A-EDD0-402F-867E-F97443B3E05A}"/>
              </a:ext>
            </a:extLst>
          </p:cNvPr>
          <p:cNvSpPr>
            <a:spLocks noGrp="1"/>
          </p:cNvSpPr>
          <p:nvPr>
            <p:ph idx="1"/>
          </p:nvPr>
        </p:nvSpPr>
        <p:spPr/>
        <p:txBody>
          <a:bodyPr/>
          <a:lstStyle/>
          <a:p>
            <a:pPr marL="0" indent="0">
              <a:buNone/>
            </a:pPr>
            <a:r>
              <a:rPr lang="he-IL" sz="2000" b="1" dirty="0"/>
              <a:t>הגורמים המשפיעים על עוצמת הזרם הם:</a:t>
            </a:r>
            <a:endParaRPr lang="en-US" sz="2000" dirty="0"/>
          </a:p>
          <a:p>
            <a:pPr lvl="0">
              <a:buFont typeface="Calibri" panose="020F0502020204030204" pitchFamily="34" charset="0"/>
              <a:buChar char="v"/>
            </a:pPr>
            <a:r>
              <a:rPr lang="he-IL" sz="2000" dirty="0"/>
              <a:t>המתח שבמעגל</a:t>
            </a:r>
            <a:endParaRPr lang="en-US" sz="2000" dirty="0"/>
          </a:p>
          <a:p>
            <a:pPr lvl="0">
              <a:buFont typeface="Calibri" panose="020F0502020204030204" pitchFamily="34" charset="0"/>
              <a:buChar char="ꓣ"/>
            </a:pPr>
            <a:r>
              <a:rPr lang="he-IL" sz="2000" dirty="0"/>
              <a:t>התנגדות המוליך</a:t>
            </a:r>
            <a:endParaRPr lang="en-US" sz="2000" dirty="0"/>
          </a:p>
          <a:p>
            <a:pPr marL="0" indent="0">
              <a:buNone/>
            </a:pPr>
            <a:r>
              <a:rPr lang="en-US" sz="2000" dirty="0"/>
              <a:t> </a:t>
            </a:r>
          </a:p>
          <a:p>
            <a:pPr lvl="0">
              <a:buFont typeface="Calibri" panose="020F0502020204030204" pitchFamily="34" charset="0"/>
              <a:buChar char="v"/>
            </a:pPr>
            <a:r>
              <a:rPr lang="he-IL" sz="2000" dirty="0"/>
              <a:t>המתח הוא סיבה להופעת הזרם במעגל חשמלי סגור. מקור מתח מפעיל כוח על האלקטרונים החופשיים וגורם לתנועתם בכיוון אחד. ככל שהמתח המסופק על ידי המקור יהיה גדול יותר, יתפתח זרם רב יותר. הסימון המוסכם של מתח הוא </a:t>
            </a:r>
            <a:r>
              <a:rPr lang="en-US" sz="2000" dirty="0"/>
              <a:t>V</a:t>
            </a:r>
            <a:r>
              <a:rPr lang="he-IL" sz="2000" dirty="0"/>
              <a:t> (</a:t>
            </a:r>
            <a:r>
              <a:rPr lang="en-US" sz="2000" dirty="0"/>
              <a:t>Voltage</a:t>
            </a:r>
            <a:r>
              <a:rPr lang="he-IL" sz="2000" dirty="0"/>
              <a:t>), ויחידתו היא 1 וולט על שמו של </a:t>
            </a:r>
            <a:r>
              <a:rPr lang="he-IL" sz="2000" dirty="0" err="1"/>
              <a:t>אלסנדרו</a:t>
            </a:r>
            <a:r>
              <a:rPr lang="he-IL" sz="2000" dirty="0"/>
              <a:t> וולטה. </a:t>
            </a:r>
            <a:endParaRPr lang="en-US" sz="2000" dirty="0"/>
          </a:p>
          <a:p>
            <a:pPr lvl="0"/>
            <a:endParaRPr lang="en-US" sz="2000" dirty="0"/>
          </a:p>
          <a:p>
            <a:pPr lvl="0">
              <a:buFont typeface="Calibri" panose="020F0502020204030204" pitchFamily="34" charset="0"/>
              <a:buChar char="ꓣ"/>
            </a:pPr>
            <a:r>
              <a:rPr lang="he-IL" sz="2000" dirty="0"/>
              <a:t>עוצמת הזרם במעגל תלויה לא רק במתח המסופק למעגל, אלא גם בהתנגדות של המוליכים לזרימת האלקטרונים. אלקטרונים הנעים לאורך המעגל מעוכבים על ידי השפעה עליהם מצד חלקיקים אחרים שמהם עשוי המוליך.</a:t>
            </a:r>
          </a:p>
        </p:txBody>
      </p:sp>
    </p:spTree>
    <p:extLst>
      <p:ext uri="{BB962C8B-B14F-4D97-AF65-F5344CB8AC3E}">
        <p14:creationId xmlns:p14="http://schemas.microsoft.com/office/powerpoint/2010/main" val="23027969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F8FCC34-63B5-491F-B136-4C88851EA399}"/>
              </a:ext>
            </a:extLst>
          </p:cNvPr>
          <p:cNvSpPr>
            <a:spLocks noGrp="1"/>
          </p:cNvSpPr>
          <p:nvPr>
            <p:ph type="title"/>
          </p:nvPr>
        </p:nvSpPr>
        <p:spPr>
          <a:xfrm>
            <a:off x="457200" y="274638"/>
            <a:ext cx="8229600" cy="850106"/>
          </a:xfrm>
        </p:spPr>
        <p:txBody>
          <a:bodyPr/>
          <a:lstStyle/>
          <a:p>
            <a:r>
              <a:rPr lang="he-IL" dirty="0">
                <a:solidFill>
                  <a:schemeClr val="tx2">
                    <a:lumMod val="60000"/>
                    <a:lumOff val="40000"/>
                  </a:schemeClr>
                </a:solidFill>
              </a:rPr>
              <a:t>מתח חשמלי – </a:t>
            </a:r>
            <a:r>
              <a:rPr lang="en-US" dirty="0">
                <a:solidFill>
                  <a:schemeClr val="tx2">
                    <a:lumMod val="60000"/>
                    <a:lumOff val="40000"/>
                  </a:schemeClr>
                </a:solidFill>
              </a:rPr>
              <a:t>V</a:t>
            </a:r>
            <a:endParaRPr lang="he-IL" dirty="0">
              <a:solidFill>
                <a:schemeClr val="tx2">
                  <a:lumMod val="60000"/>
                  <a:lumOff val="40000"/>
                </a:schemeClr>
              </a:solidFill>
            </a:endParaRPr>
          </a:p>
        </p:txBody>
      </p:sp>
      <p:sp>
        <p:nvSpPr>
          <p:cNvPr id="3" name="מציין מיקום תוכן 2">
            <a:extLst>
              <a:ext uri="{FF2B5EF4-FFF2-40B4-BE49-F238E27FC236}">
                <a16:creationId xmlns:a16="http://schemas.microsoft.com/office/drawing/2014/main" id="{FAA46C8A-59B3-48AF-A356-245D04A9EEA5}"/>
              </a:ext>
            </a:extLst>
          </p:cNvPr>
          <p:cNvSpPr>
            <a:spLocks noGrp="1"/>
          </p:cNvSpPr>
          <p:nvPr>
            <p:ph idx="1"/>
          </p:nvPr>
        </p:nvSpPr>
        <p:spPr>
          <a:xfrm>
            <a:off x="457200" y="768434"/>
            <a:ext cx="8229600" cy="4525963"/>
          </a:xfrm>
        </p:spPr>
        <p:txBody>
          <a:bodyPr/>
          <a:lstStyle/>
          <a:p>
            <a:pPr marL="0" indent="0">
              <a:buNone/>
            </a:pPr>
            <a:r>
              <a:rPr lang="he-IL" dirty="0"/>
              <a:t>הגדרה:</a:t>
            </a:r>
          </a:p>
          <a:p>
            <a:pPr marL="0" indent="0">
              <a:buNone/>
            </a:pPr>
            <a:r>
              <a:rPr lang="he-IL" sz="2400" dirty="0"/>
              <a:t>כמות העבודה הכרוכה בהעברת יחידת מטען חיובי מהאינסוף לנקודה מסוימת בשדה חשמלי נקראת פוטנציאל חשמלי. הפרש הפוטנציאלים בין שתי נקודות במרחב שדה החשמלי נקרא </a:t>
            </a:r>
            <a:r>
              <a:rPr lang="he-IL" sz="2400" b="1" u="sng" dirty="0"/>
              <a:t>מתח חשמלי</a:t>
            </a:r>
            <a:endParaRPr lang="he-IL" sz="2400" dirty="0"/>
          </a:p>
          <a:p>
            <a:pPr marL="0" indent="0">
              <a:buNone/>
            </a:pPr>
            <a:r>
              <a:rPr lang="he-IL" sz="2400" dirty="0"/>
              <a:t>בעת חיבור מוליך לשתי נקודות שביניהן קיים מתח חשמלי, לדוגמא: חיבור תיל מתכתי בין שני מוליכים טעונים בעלי פוטנציאלים שונים, יפעל על המטענים החופשיים כוח חשמלי שיגרום לכך שהם יזרמו בתיל המוליך מהגוף בעל הפוטנציאל הגדול יותר לגוף בעל הפוטנציאל הקטן יותר עד שהפוטנציאלים בשני הגופים ישתוו, קצב תנועת המטענים בזמן נקרא זרם</a:t>
            </a:r>
          </a:p>
        </p:txBody>
      </p:sp>
      <p:grpSp>
        <p:nvGrpSpPr>
          <p:cNvPr id="4" name="קבוצה 3">
            <a:extLst>
              <a:ext uri="{FF2B5EF4-FFF2-40B4-BE49-F238E27FC236}">
                <a16:creationId xmlns:a16="http://schemas.microsoft.com/office/drawing/2014/main" id="{0DBFB2D4-4713-4944-B07D-0F1183874966}"/>
              </a:ext>
            </a:extLst>
          </p:cNvPr>
          <p:cNvGrpSpPr/>
          <p:nvPr/>
        </p:nvGrpSpPr>
        <p:grpSpPr>
          <a:xfrm>
            <a:off x="2888385" y="4509120"/>
            <a:ext cx="1651466" cy="1967372"/>
            <a:chOff x="616278" y="3248272"/>
            <a:chExt cx="1651466" cy="1967372"/>
          </a:xfrm>
        </p:grpSpPr>
        <p:grpSp>
          <p:nvGrpSpPr>
            <p:cNvPr id="5" name="קבוצה 4">
              <a:extLst>
                <a:ext uri="{FF2B5EF4-FFF2-40B4-BE49-F238E27FC236}">
                  <a16:creationId xmlns:a16="http://schemas.microsoft.com/office/drawing/2014/main" id="{5083E29F-77B6-4074-842D-35188AA57373}"/>
                </a:ext>
              </a:extLst>
            </p:cNvPr>
            <p:cNvGrpSpPr/>
            <p:nvPr/>
          </p:nvGrpSpPr>
          <p:grpSpPr>
            <a:xfrm>
              <a:off x="755576" y="3248272"/>
              <a:ext cx="1512168" cy="1158765"/>
              <a:chOff x="5508104" y="2924944"/>
              <a:chExt cx="1872208" cy="1800029"/>
            </a:xfrm>
          </p:grpSpPr>
          <p:sp>
            <p:nvSpPr>
              <p:cNvPr id="7" name="משולש שווה-שוקיים 6">
                <a:extLst>
                  <a:ext uri="{FF2B5EF4-FFF2-40B4-BE49-F238E27FC236}">
                    <a16:creationId xmlns:a16="http://schemas.microsoft.com/office/drawing/2014/main" id="{C1393E2B-4770-4326-AD62-F1A1F1C01233}"/>
                  </a:ext>
                </a:extLst>
              </p:cNvPr>
              <p:cNvSpPr/>
              <p:nvPr/>
            </p:nvSpPr>
            <p:spPr>
              <a:xfrm>
                <a:off x="5508104" y="2924944"/>
                <a:ext cx="1872208" cy="1728192"/>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8" name="מחבר ישר 7">
                <a:extLst>
                  <a:ext uri="{FF2B5EF4-FFF2-40B4-BE49-F238E27FC236}">
                    <a16:creationId xmlns:a16="http://schemas.microsoft.com/office/drawing/2014/main" id="{4BE8EDB3-28B6-4EF6-8EC2-B22B8BA2FA72}"/>
                  </a:ext>
                </a:extLst>
              </p:cNvPr>
              <p:cNvCxnSpPr>
                <a:stCxn id="7" idx="1"/>
                <a:endCxn id="7" idx="5"/>
              </p:cNvCxnSpPr>
              <p:nvPr/>
            </p:nvCxnSpPr>
            <p:spPr>
              <a:xfrm>
                <a:off x="5976156" y="3789040"/>
                <a:ext cx="936104" cy="0"/>
              </a:xfrm>
              <a:prstGeom prst="line">
                <a:avLst/>
              </a:prstGeom>
              <a:ln w="38100"/>
            </p:spPr>
            <p:style>
              <a:lnRef idx="1">
                <a:schemeClr val="accent4"/>
              </a:lnRef>
              <a:fillRef idx="0">
                <a:schemeClr val="accent4"/>
              </a:fillRef>
              <a:effectRef idx="0">
                <a:schemeClr val="accent4"/>
              </a:effectRef>
              <a:fontRef idx="minor">
                <a:schemeClr val="tx1"/>
              </a:fontRef>
            </p:style>
          </p:cxnSp>
          <p:cxnSp>
            <p:nvCxnSpPr>
              <p:cNvPr id="9" name="מחבר ישר 8">
                <a:extLst>
                  <a:ext uri="{FF2B5EF4-FFF2-40B4-BE49-F238E27FC236}">
                    <a16:creationId xmlns:a16="http://schemas.microsoft.com/office/drawing/2014/main" id="{78FD5822-B628-4C4B-BBC9-BDE8E11EF87F}"/>
                  </a:ext>
                </a:extLst>
              </p:cNvPr>
              <p:cNvCxnSpPr>
                <a:stCxn id="7" idx="3"/>
              </p:cNvCxnSpPr>
              <p:nvPr/>
            </p:nvCxnSpPr>
            <p:spPr>
              <a:xfrm flipV="1">
                <a:off x="6444208" y="3789040"/>
                <a:ext cx="0" cy="864096"/>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10" name="תיבת טקסט 9">
                <a:extLst>
                  <a:ext uri="{FF2B5EF4-FFF2-40B4-BE49-F238E27FC236}">
                    <a16:creationId xmlns:a16="http://schemas.microsoft.com/office/drawing/2014/main" id="{EE328C06-02AD-4D74-BF82-197E0E5A4798}"/>
                  </a:ext>
                </a:extLst>
              </p:cNvPr>
              <p:cNvSpPr txBox="1"/>
              <p:nvPr/>
            </p:nvSpPr>
            <p:spPr>
              <a:xfrm>
                <a:off x="6190853" y="3087130"/>
                <a:ext cx="504504" cy="717152"/>
              </a:xfrm>
              <a:prstGeom prst="rect">
                <a:avLst/>
              </a:prstGeom>
              <a:noFill/>
            </p:spPr>
            <p:txBody>
              <a:bodyPr wrap="none" rtlCol="1">
                <a:spAutoFit/>
              </a:bodyPr>
              <a:lstStyle/>
              <a:p>
                <a:r>
                  <a:rPr lang="en-US" dirty="0"/>
                  <a:t>V</a:t>
                </a:r>
                <a:endParaRPr lang="he-IL" dirty="0"/>
              </a:p>
            </p:txBody>
          </p:sp>
          <p:sp>
            <p:nvSpPr>
              <p:cNvPr id="11" name="תיבת טקסט 10">
                <a:extLst>
                  <a:ext uri="{FF2B5EF4-FFF2-40B4-BE49-F238E27FC236}">
                    <a16:creationId xmlns:a16="http://schemas.microsoft.com/office/drawing/2014/main" id="{C1C6F0CC-E8DF-48F1-A93F-243DE6D6CFCB}"/>
                  </a:ext>
                </a:extLst>
              </p:cNvPr>
              <p:cNvSpPr txBox="1"/>
              <p:nvPr/>
            </p:nvSpPr>
            <p:spPr>
              <a:xfrm>
                <a:off x="5875262" y="4007821"/>
                <a:ext cx="377485" cy="717152"/>
              </a:xfrm>
              <a:prstGeom prst="rect">
                <a:avLst/>
              </a:prstGeom>
              <a:noFill/>
            </p:spPr>
            <p:txBody>
              <a:bodyPr wrap="none" rtlCol="1">
                <a:spAutoFit/>
              </a:bodyPr>
              <a:lstStyle/>
              <a:p>
                <a:r>
                  <a:rPr lang="en-US" b="1" dirty="0">
                    <a:solidFill>
                      <a:srgbClr val="FF0000"/>
                    </a:solidFill>
                  </a:rPr>
                  <a:t>I</a:t>
                </a:r>
                <a:endParaRPr lang="he-IL" b="1" dirty="0">
                  <a:solidFill>
                    <a:srgbClr val="FF0000"/>
                  </a:solidFill>
                </a:endParaRPr>
              </a:p>
            </p:txBody>
          </p:sp>
          <p:sp>
            <p:nvSpPr>
              <p:cNvPr id="12" name="תיבת טקסט 11">
                <a:extLst>
                  <a:ext uri="{FF2B5EF4-FFF2-40B4-BE49-F238E27FC236}">
                    <a16:creationId xmlns:a16="http://schemas.microsoft.com/office/drawing/2014/main" id="{6D93DC5C-4000-4523-ADE2-A8122B4F4027}"/>
                  </a:ext>
                </a:extLst>
              </p:cNvPr>
              <p:cNvSpPr txBox="1"/>
              <p:nvPr/>
            </p:nvSpPr>
            <p:spPr>
              <a:xfrm>
                <a:off x="6455939" y="4005064"/>
                <a:ext cx="504504" cy="717152"/>
              </a:xfrm>
              <a:prstGeom prst="rect">
                <a:avLst/>
              </a:prstGeom>
              <a:noFill/>
            </p:spPr>
            <p:txBody>
              <a:bodyPr wrap="none" rtlCol="1">
                <a:spAutoFit/>
              </a:bodyPr>
              <a:lstStyle/>
              <a:p>
                <a:r>
                  <a:rPr lang="en-US" b="1" dirty="0">
                    <a:solidFill>
                      <a:srgbClr val="FF0000"/>
                    </a:solidFill>
                  </a:rPr>
                  <a:t>R</a:t>
                </a:r>
                <a:endParaRPr lang="he-IL" b="1" dirty="0">
                  <a:solidFill>
                    <a:srgbClr val="FF0000"/>
                  </a:solidFill>
                </a:endParaRPr>
              </a:p>
            </p:txBody>
          </p:sp>
          <p:sp>
            <p:nvSpPr>
              <p:cNvPr id="13" name="תיבת טקסט 12">
                <a:extLst>
                  <a:ext uri="{FF2B5EF4-FFF2-40B4-BE49-F238E27FC236}">
                    <a16:creationId xmlns:a16="http://schemas.microsoft.com/office/drawing/2014/main" id="{5CCD5EEA-3188-48A2-950E-5810F20C4AFF}"/>
                  </a:ext>
                </a:extLst>
              </p:cNvPr>
              <p:cNvSpPr txBox="1"/>
              <p:nvPr/>
            </p:nvSpPr>
            <p:spPr>
              <a:xfrm>
                <a:off x="6270897" y="4005062"/>
                <a:ext cx="387407" cy="621532"/>
              </a:xfrm>
              <a:prstGeom prst="rect">
                <a:avLst/>
              </a:prstGeom>
              <a:noFill/>
            </p:spPr>
            <p:txBody>
              <a:bodyPr wrap="none" rtlCol="1">
                <a:spAutoFit/>
              </a:bodyPr>
              <a:lstStyle/>
              <a:p>
                <a:r>
                  <a:rPr lang="en-US" sz="2000" b="1" dirty="0">
                    <a:solidFill>
                      <a:srgbClr val="FF0000"/>
                    </a:solidFill>
                  </a:rPr>
                  <a:t>x</a:t>
                </a:r>
                <a:endParaRPr lang="he-IL" sz="2000" b="1" dirty="0">
                  <a:solidFill>
                    <a:srgbClr val="FF0000"/>
                  </a:solidFill>
                </a:endParaRPr>
              </a:p>
            </p:txBody>
          </p:sp>
        </p:grpSp>
        <mc:AlternateContent xmlns:mc="http://schemas.openxmlformats.org/markup-compatibility/2006" xmlns:a14="http://schemas.microsoft.com/office/drawing/2010/main">
          <mc:Choice Requires="a14">
            <p:sp>
              <p:nvSpPr>
                <p:cNvPr id="6" name="תיבת טקסט 5">
                  <a:extLst>
                    <a:ext uri="{FF2B5EF4-FFF2-40B4-BE49-F238E27FC236}">
                      <a16:creationId xmlns:a16="http://schemas.microsoft.com/office/drawing/2014/main" id="{19DB674A-6553-41A1-939A-2BC80844DC04}"/>
                    </a:ext>
                  </a:extLst>
                </p:cNvPr>
                <p:cNvSpPr txBox="1"/>
                <p:nvPr/>
              </p:nvSpPr>
              <p:spPr>
                <a:xfrm>
                  <a:off x="616278" y="4476980"/>
                  <a:ext cx="1651466" cy="738664"/>
                </a:xfrm>
                <a:prstGeom prst="rect">
                  <a:avLst/>
                </a:prstGeom>
                <a:noFill/>
              </p:spPr>
              <p:txBody>
                <a:bodyPr wrap="square" rtlCol="1">
                  <a:spAutoFit/>
                </a:bodyPr>
                <a:lstStyle/>
                <a:p>
                  <a:pPr/>
                  <a:r>
                    <a:rPr lang="he-IL" sz="1800" i="1" dirty="0">
                      <a:latin typeface="Cambria Math" panose="02040503050406030204" pitchFamily="18" charset="0"/>
                    </a:rPr>
                    <a:t>מתח חשמלי</a:t>
                  </a:r>
                  <a:br>
                    <a:rPr lang="en-US" sz="1800" i="1" dirty="0">
                      <a:latin typeface="Cambria Math" panose="02040503050406030204" pitchFamily="18" charset="0"/>
                    </a:rPr>
                  </a:b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𝑉</m:t>
                        </m:r>
                        <m:r>
                          <a:rPr lang="he-IL" i="0">
                            <a:latin typeface="Cambria Math" panose="02040503050406030204" pitchFamily="18" charset="0"/>
                          </a:rPr>
                          <m:t>=</m:t>
                        </m:r>
                        <m:r>
                          <a:rPr lang="he-IL" i="1">
                            <a:latin typeface="Cambria Math" panose="02040503050406030204" pitchFamily="18" charset="0"/>
                          </a:rPr>
                          <m:t>𝐼</m:t>
                        </m:r>
                        <m:r>
                          <a:rPr lang="he-IL" i="0">
                            <a:latin typeface="Cambria Math" panose="02040503050406030204" pitchFamily="18" charset="0"/>
                          </a:rPr>
                          <m:t>∗</m:t>
                        </m:r>
                        <m:r>
                          <a:rPr lang="en-US" b="0" i="1" smtClean="0">
                            <a:latin typeface="Cambria Math" panose="02040503050406030204" pitchFamily="18" charset="0"/>
                          </a:rPr>
                          <m:t>𝑅</m:t>
                        </m:r>
                      </m:oMath>
                    </m:oMathPara>
                  </a14:m>
                  <a:endParaRPr lang="he-IL" dirty="0"/>
                </a:p>
              </p:txBody>
            </p:sp>
          </mc:Choice>
          <mc:Fallback xmlns="">
            <p:sp>
              <p:nvSpPr>
                <p:cNvPr id="6" name="תיבת טקסט 5">
                  <a:extLst>
                    <a:ext uri="{FF2B5EF4-FFF2-40B4-BE49-F238E27FC236}">
                      <a16:creationId xmlns:a16="http://schemas.microsoft.com/office/drawing/2014/main" id="{19DB674A-6553-41A1-939A-2BC80844DC04}"/>
                    </a:ext>
                  </a:extLst>
                </p:cNvPr>
                <p:cNvSpPr txBox="1">
                  <a:spLocks noRot="1" noChangeAspect="1" noMove="1" noResize="1" noEditPoints="1" noAdjustHandles="1" noChangeArrowheads="1" noChangeShapeType="1" noTextEdit="1"/>
                </p:cNvSpPr>
                <p:nvPr/>
              </p:nvSpPr>
              <p:spPr>
                <a:xfrm>
                  <a:off x="616278" y="4476980"/>
                  <a:ext cx="1651466" cy="738664"/>
                </a:xfrm>
                <a:prstGeom prst="rect">
                  <a:avLst/>
                </a:prstGeom>
                <a:blipFill>
                  <a:blip r:embed="rId2"/>
                  <a:stretch>
                    <a:fillRect t="-4132" r="-2952"/>
                  </a:stretch>
                </a:blipFill>
              </p:spPr>
              <p:txBody>
                <a:bodyPr/>
                <a:lstStyle/>
                <a:p>
                  <a:r>
                    <a:rPr lang="he-IL">
                      <a:noFill/>
                    </a:rPr>
                    <a:t> </a:t>
                  </a:r>
                </a:p>
              </p:txBody>
            </p:sp>
          </mc:Fallback>
        </mc:AlternateContent>
      </p:grpSp>
    </p:spTree>
    <p:extLst>
      <p:ext uri="{BB962C8B-B14F-4D97-AF65-F5344CB8AC3E}">
        <p14:creationId xmlns:p14="http://schemas.microsoft.com/office/powerpoint/2010/main" val="41048972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270D7AB-EDA3-4713-9F79-6F8F4659A1F2}"/>
              </a:ext>
            </a:extLst>
          </p:cNvPr>
          <p:cNvSpPr>
            <a:spLocks noGrp="1"/>
          </p:cNvSpPr>
          <p:nvPr>
            <p:ph type="title"/>
          </p:nvPr>
        </p:nvSpPr>
        <p:spPr>
          <a:xfrm>
            <a:off x="457200" y="44624"/>
            <a:ext cx="8229600" cy="1143000"/>
          </a:xfrm>
        </p:spPr>
        <p:txBody>
          <a:bodyPr/>
          <a:lstStyle/>
          <a:p>
            <a:r>
              <a:rPr lang="he-IL" dirty="0">
                <a:solidFill>
                  <a:schemeClr val="tx2">
                    <a:lumMod val="60000"/>
                    <a:lumOff val="40000"/>
                  </a:schemeClr>
                </a:solidFill>
              </a:rPr>
              <a:t>התנגדות חשמלית - </a:t>
            </a:r>
            <a:r>
              <a:rPr lang="en-US" dirty="0">
                <a:solidFill>
                  <a:schemeClr val="tx2">
                    <a:lumMod val="60000"/>
                    <a:lumOff val="40000"/>
                  </a:schemeClr>
                </a:solidFill>
              </a:rPr>
              <a:t>R</a:t>
            </a:r>
            <a:endParaRPr lang="he-IL" dirty="0">
              <a:solidFill>
                <a:schemeClr val="tx2">
                  <a:lumMod val="60000"/>
                  <a:lumOff val="40000"/>
                </a:schemeClr>
              </a:solidFill>
            </a:endParaRPr>
          </a:p>
        </p:txBody>
      </p:sp>
      <p:sp>
        <p:nvSpPr>
          <p:cNvPr id="5" name="Rectangle 2">
            <a:extLst>
              <a:ext uri="{FF2B5EF4-FFF2-40B4-BE49-F238E27FC236}">
                <a16:creationId xmlns:a16="http://schemas.microsoft.com/office/drawing/2014/main" id="{F782D71C-02A1-4423-8F7E-2B81D3947006}"/>
              </a:ext>
            </a:extLst>
          </p:cNvPr>
          <p:cNvSpPr>
            <a:spLocks noChangeArrowheads="1"/>
          </p:cNvSpPr>
          <p:nvPr/>
        </p:nvSpPr>
        <p:spPr bwMode="auto">
          <a:xfrm>
            <a:off x="395536" y="985952"/>
            <a:ext cx="8229600" cy="1938992"/>
          </a:xfrm>
          <a:prstGeom prst="rect">
            <a:avLst/>
          </a:prstGeom>
          <a:solidFill>
            <a:srgbClr val="BDE1F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l" rtl="0" eaLnBrk="0" hangingPunct="0">
              <a:defRPr>
                <a:solidFill>
                  <a:schemeClr val="tx1"/>
                </a:solidFill>
                <a:latin typeface="Arial" panose="020B0604020202020204" pitchFamily="34" charset="0"/>
              </a:defRPr>
            </a:lvl1pPr>
            <a:lvl2pPr algn="l" rtl="0" eaLnBrk="0" hangingPunct="0">
              <a:defRPr>
                <a:solidFill>
                  <a:schemeClr val="tx1"/>
                </a:solidFill>
                <a:latin typeface="Arial" panose="020B0604020202020204" pitchFamily="34" charset="0"/>
              </a:defRPr>
            </a:lvl2pPr>
            <a:lvl3pPr algn="l" rtl="0" eaLnBrk="0" hangingPunct="0">
              <a:defRPr>
                <a:solidFill>
                  <a:schemeClr val="tx1"/>
                </a:solidFill>
                <a:latin typeface="Arial" panose="020B0604020202020204" pitchFamily="34" charset="0"/>
              </a:defRPr>
            </a:lvl3pPr>
            <a:lvl4pPr algn="l" rtl="0" eaLnBrk="0" hangingPunct="0">
              <a:defRPr>
                <a:solidFill>
                  <a:schemeClr val="tx1"/>
                </a:solidFill>
                <a:latin typeface="Arial" panose="020B0604020202020204" pitchFamily="34" charset="0"/>
              </a:defRPr>
            </a:lvl4pPr>
            <a:lvl5pPr algn="l" rtl="0" eaLnBrk="0" hangingPunct="0">
              <a:defRPr>
                <a:solidFill>
                  <a:schemeClr val="tx1"/>
                </a:solidFill>
                <a:latin typeface="Arial" panose="020B0604020202020204" pitchFamily="34" charset="0"/>
              </a:defRPr>
            </a:lvl5pPr>
            <a:lvl6pPr algn="l" rtl="0" eaLnBrk="0" fontAlgn="base" hangingPunct="0">
              <a:spcBef>
                <a:spcPct val="0"/>
              </a:spcBef>
              <a:spcAft>
                <a:spcPct val="0"/>
              </a:spcAft>
              <a:defRPr>
                <a:solidFill>
                  <a:schemeClr val="tx1"/>
                </a:solidFill>
                <a:latin typeface="Arial" panose="020B0604020202020204" pitchFamily="34" charset="0"/>
              </a:defRPr>
            </a:lvl6pPr>
            <a:lvl7pPr algn="l" rtl="0" eaLnBrk="0" fontAlgn="base" hangingPunct="0">
              <a:spcBef>
                <a:spcPct val="0"/>
              </a:spcBef>
              <a:spcAft>
                <a:spcPct val="0"/>
              </a:spcAft>
              <a:defRPr>
                <a:solidFill>
                  <a:schemeClr val="tx1"/>
                </a:solidFill>
                <a:latin typeface="Arial" panose="020B0604020202020204" pitchFamily="34" charset="0"/>
              </a:defRPr>
            </a:lvl7pPr>
            <a:lvl8pPr algn="l" rtl="0" eaLnBrk="0" fontAlgn="base" hangingPunct="0">
              <a:spcBef>
                <a:spcPct val="0"/>
              </a:spcBef>
              <a:spcAft>
                <a:spcPct val="0"/>
              </a:spcAft>
              <a:defRPr>
                <a:solidFill>
                  <a:schemeClr val="tx1"/>
                </a:solidFill>
                <a:latin typeface="Arial" panose="020B0604020202020204" pitchFamily="34" charset="0"/>
              </a:defRPr>
            </a:lvl8pPr>
            <a:lvl9pPr algn="l" rtl="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1" eaLnBrk="0" fontAlgn="base" latinLnBrk="0" hangingPunct="0">
              <a:lnSpc>
                <a:spcPct val="100000"/>
              </a:lnSpc>
              <a:spcBef>
                <a:spcPct val="0"/>
              </a:spcBef>
              <a:spcAft>
                <a:spcPct val="0"/>
              </a:spcAft>
              <a:buClrTx/>
              <a:buSzTx/>
              <a:buFontTx/>
              <a:buNone/>
              <a:tabLst/>
            </a:pPr>
            <a:r>
              <a:rPr lang="he-IL" altLang="he-IL" dirty="0">
                <a:solidFill>
                  <a:srgbClr val="23255D"/>
                </a:solidFill>
                <a:cs typeface="Arial" panose="020B0604020202020204" pitchFamily="34" charset="0"/>
              </a:rPr>
              <a:t>התנגדות  היא הפרעה שבא נתקל הזרם כאשר הוא עובר דרך מוליך. כל חומר מתנגד בצורה מסוימת למעבר זרם דרכו. המושג התנגדות חשמלית מציין בכמה מתנגד החומר למעבר אלקטרונים (זרם) דרכו.</a:t>
            </a:r>
          </a:p>
          <a:p>
            <a:pPr marL="0" marR="0" lvl="0" indent="0" algn="r" defTabSz="914400" rtl="1" eaLnBrk="0" fontAlgn="base" latinLnBrk="0" hangingPunct="0">
              <a:lnSpc>
                <a:spcPct val="100000"/>
              </a:lnSpc>
              <a:spcBef>
                <a:spcPct val="0"/>
              </a:spcBef>
              <a:spcAft>
                <a:spcPct val="0"/>
              </a:spcAft>
              <a:buClrTx/>
              <a:buSzTx/>
              <a:buFontTx/>
              <a:buNone/>
              <a:tabLst/>
            </a:pPr>
            <a:r>
              <a:rPr lang="he-IL" altLang="he-IL" dirty="0">
                <a:solidFill>
                  <a:srgbClr val="23255D"/>
                </a:solidFill>
                <a:cs typeface="Arial" panose="020B0604020202020204" pitchFamily="34" charset="0"/>
              </a:rPr>
              <a:t>התנגדות היא תכונה של החומר (ולכן שונה מחומר לחומר).</a:t>
            </a:r>
          </a:p>
          <a:p>
            <a:pPr marL="0" marR="0" lvl="0" indent="0" algn="r" defTabSz="914400" rtl="1" eaLnBrk="0" fontAlgn="base" latinLnBrk="0" hangingPunct="0">
              <a:lnSpc>
                <a:spcPct val="100000"/>
              </a:lnSpc>
              <a:spcBef>
                <a:spcPct val="0"/>
              </a:spcBef>
              <a:spcAft>
                <a:spcPct val="0"/>
              </a:spcAft>
              <a:buClrTx/>
              <a:buSzTx/>
              <a:buFontTx/>
              <a:buNone/>
              <a:tabLst/>
            </a:pPr>
            <a:r>
              <a:rPr lang="he-IL" altLang="he-IL" dirty="0">
                <a:solidFill>
                  <a:srgbClr val="23255D"/>
                </a:solidFill>
                <a:cs typeface="Arial" panose="020B0604020202020204" pitchFamily="34" charset="0"/>
              </a:rPr>
              <a:t>ההתנגדות מסומנת ב R ונמדדת ביחידות אום (</a:t>
            </a:r>
            <a:r>
              <a:rPr lang="he-IL" altLang="he-IL" dirty="0" err="1">
                <a:solidFill>
                  <a:srgbClr val="23255D"/>
                </a:solidFill>
                <a:cs typeface="Arial" panose="020B0604020202020204" pitchFamily="34" charset="0"/>
              </a:rPr>
              <a:t>ohm</a:t>
            </a:r>
            <a:r>
              <a:rPr lang="he-IL" altLang="he-IL" dirty="0">
                <a:solidFill>
                  <a:srgbClr val="23255D"/>
                </a:solidFill>
                <a:cs typeface="Arial" panose="020B0604020202020204" pitchFamily="34" charset="0"/>
              </a:rPr>
              <a:t> – Ω)</a:t>
            </a:r>
          </a:p>
        </p:txBody>
      </p:sp>
      <p:pic>
        <p:nvPicPr>
          <p:cNvPr id="7172" name="Picture 4" descr="Image result for â«××ª× ××××ª ××©××××ªâ¬â">
            <a:extLst>
              <a:ext uri="{FF2B5EF4-FFF2-40B4-BE49-F238E27FC236}">
                <a16:creationId xmlns:a16="http://schemas.microsoft.com/office/drawing/2014/main" id="{9585EB95-73AA-46EC-9F4A-174977E6B2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906196"/>
            <a:ext cx="8028384" cy="2034972"/>
          </a:xfrm>
          <a:prstGeom prst="rect">
            <a:avLst/>
          </a:prstGeom>
          <a:noFill/>
          <a:extLst>
            <a:ext uri="{909E8E84-426E-40DD-AFC4-6F175D3DCCD1}">
              <a14:hiddenFill xmlns:a14="http://schemas.microsoft.com/office/drawing/2010/main">
                <a:solidFill>
                  <a:srgbClr val="FFFFFF"/>
                </a:solidFill>
              </a14:hiddenFill>
            </a:ext>
          </a:extLst>
        </p:spPr>
      </p:pic>
      <p:sp>
        <p:nvSpPr>
          <p:cNvPr id="6" name="מלבן 5">
            <a:extLst>
              <a:ext uri="{FF2B5EF4-FFF2-40B4-BE49-F238E27FC236}">
                <a16:creationId xmlns:a16="http://schemas.microsoft.com/office/drawing/2014/main" id="{972AFC8A-16B7-45B7-988D-BDDB121E2FA5}"/>
              </a:ext>
            </a:extLst>
          </p:cNvPr>
          <p:cNvSpPr/>
          <p:nvPr/>
        </p:nvSpPr>
        <p:spPr>
          <a:xfrm>
            <a:off x="395536" y="4839543"/>
            <a:ext cx="8229600" cy="461665"/>
          </a:xfrm>
          <a:prstGeom prst="rect">
            <a:avLst/>
          </a:prstGeom>
        </p:spPr>
        <p:txBody>
          <a:bodyPr wrap="square">
            <a:spAutoFit/>
          </a:bodyPr>
          <a:lstStyle/>
          <a:p>
            <a:pPr lvl="0" algn="ctr" eaLnBrk="0" hangingPunct="0"/>
            <a:r>
              <a:rPr lang="he-IL" altLang="he-IL" dirty="0">
                <a:solidFill>
                  <a:srgbClr val="23255D"/>
                </a:solidFill>
                <a:latin typeface="Arial" panose="020B0604020202020204" pitchFamily="34" charset="0"/>
                <a:cs typeface="Arial" panose="020B0604020202020204" pitchFamily="34" charset="0"/>
              </a:rPr>
              <a:t>ההתנגדות מסומנת ב R ונמדדת ביחידות אום (</a:t>
            </a:r>
            <a:r>
              <a:rPr lang="he-IL" altLang="he-IL" dirty="0" err="1">
                <a:solidFill>
                  <a:srgbClr val="23255D"/>
                </a:solidFill>
                <a:latin typeface="Arial" panose="020B0604020202020204" pitchFamily="34" charset="0"/>
                <a:cs typeface="Arial" panose="020B0604020202020204" pitchFamily="34" charset="0"/>
              </a:rPr>
              <a:t>ohm</a:t>
            </a:r>
            <a:r>
              <a:rPr lang="he-IL" altLang="he-IL" dirty="0">
                <a:solidFill>
                  <a:srgbClr val="23255D"/>
                </a:solidFill>
                <a:latin typeface="Arial" panose="020B0604020202020204" pitchFamily="34" charset="0"/>
                <a:cs typeface="Arial" panose="020B0604020202020204" pitchFamily="34" charset="0"/>
              </a:rPr>
              <a:t> – Ω)</a:t>
            </a:r>
            <a:endParaRPr lang="he-IL" altLang="he-IL" dirty="0">
              <a:latin typeface="Arial" panose="020B0604020202020204" pitchFamily="34" charset="0"/>
            </a:endParaRPr>
          </a:p>
        </p:txBody>
      </p:sp>
      <p:grpSp>
        <p:nvGrpSpPr>
          <p:cNvPr id="7" name="קבוצה 6">
            <a:extLst>
              <a:ext uri="{FF2B5EF4-FFF2-40B4-BE49-F238E27FC236}">
                <a16:creationId xmlns:a16="http://schemas.microsoft.com/office/drawing/2014/main" id="{DE03EA81-0CD7-4D4B-BE16-D912F779563E}"/>
              </a:ext>
            </a:extLst>
          </p:cNvPr>
          <p:cNvGrpSpPr/>
          <p:nvPr/>
        </p:nvGrpSpPr>
        <p:grpSpPr>
          <a:xfrm>
            <a:off x="899592" y="5373216"/>
            <a:ext cx="2900554" cy="1158765"/>
            <a:chOff x="-843564" y="3248272"/>
            <a:chExt cx="3111308" cy="1158765"/>
          </a:xfrm>
        </p:grpSpPr>
        <p:grpSp>
          <p:nvGrpSpPr>
            <p:cNvPr id="8" name="קבוצה 7">
              <a:extLst>
                <a:ext uri="{FF2B5EF4-FFF2-40B4-BE49-F238E27FC236}">
                  <a16:creationId xmlns:a16="http://schemas.microsoft.com/office/drawing/2014/main" id="{CBFDB802-78C3-410F-9006-DB451F389301}"/>
                </a:ext>
              </a:extLst>
            </p:cNvPr>
            <p:cNvGrpSpPr/>
            <p:nvPr/>
          </p:nvGrpSpPr>
          <p:grpSpPr>
            <a:xfrm>
              <a:off x="755576" y="3248272"/>
              <a:ext cx="1512168" cy="1158765"/>
              <a:chOff x="5508104" y="2924944"/>
              <a:chExt cx="1872208" cy="1800029"/>
            </a:xfrm>
          </p:grpSpPr>
          <p:sp>
            <p:nvSpPr>
              <p:cNvPr id="10" name="משולש שווה-שוקיים 9">
                <a:extLst>
                  <a:ext uri="{FF2B5EF4-FFF2-40B4-BE49-F238E27FC236}">
                    <a16:creationId xmlns:a16="http://schemas.microsoft.com/office/drawing/2014/main" id="{45BAFA09-F383-44C3-ACFB-785867443773}"/>
                  </a:ext>
                </a:extLst>
              </p:cNvPr>
              <p:cNvSpPr/>
              <p:nvPr/>
            </p:nvSpPr>
            <p:spPr>
              <a:xfrm>
                <a:off x="5508104" y="2924944"/>
                <a:ext cx="1872208" cy="1728192"/>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11" name="מחבר ישר 10">
                <a:extLst>
                  <a:ext uri="{FF2B5EF4-FFF2-40B4-BE49-F238E27FC236}">
                    <a16:creationId xmlns:a16="http://schemas.microsoft.com/office/drawing/2014/main" id="{3CED7D0A-82D0-4562-B181-D23694FC15A3}"/>
                  </a:ext>
                </a:extLst>
              </p:cNvPr>
              <p:cNvCxnSpPr>
                <a:stCxn id="10" idx="1"/>
                <a:endCxn id="10" idx="5"/>
              </p:cNvCxnSpPr>
              <p:nvPr/>
            </p:nvCxnSpPr>
            <p:spPr>
              <a:xfrm>
                <a:off x="5976156" y="3789040"/>
                <a:ext cx="936104" cy="0"/>
              </a:xfrm>
              <a:prstGeom prst="line">
                <a:avLst/>
              </a:prstGeom>
              <a:ln w="38100"/>
            </p:spPr>
            <p:style>
              <a:lnRef idx="1">
                <a:schemeClr val="accent4"/>
              </a:lnRef>
              <a:fillRef idx="0">
                <a:schemeClr val="accent4"/>
              </a:fillRef>
              <a:effectRef idx="0">
                <a:schemeClr val="accent4"/>
              </a:effectRef>
              <a:fontRef idx="minor">
                <a:schemeClr val="tx1"/>
              </a:fontRef>
            </p:style>
          </p:cxnSp>
          <p:cxnSp>
            <p:nvCxnSpPr>
              <p:cNvPr id="12" name="מחבר ישר 11">
                <a:extLst>
                  <a:ext uri="{FF2B5EF4-FFF2-40B4-BE49-F238E27FC236}">
                    <a16:creationId xmlns:a16="http://schemas.microsoft.com/office/drawing/2014/main" id="{0249AE3D-2164-4281-ABCA-3CD8378CF929}"/>
                  </a:ext>
                </a:extLst>
              </p:cNvPr>
              <p:cNvCxnSpPr>
                <a:stCxn id="10" idx="3"/>
              </p:cNvCxnSpPr>
              <p:nvPr/>
            </p:nvCxnSpPr>
            <p:spPr>
              <a:xfrm flipV="1">
                <a:off x="6444208" y="3789040"/>
                <a:ext cx="0" cy="864096"/>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13" name="תיבת טקסט 12">
                <a:extLst>
                  <a:ext uri="{FF2B5EF4-FFF2-40B4-BE49-F238E27FC236}">
                    <a16:creationId xmlns:a16="http://schemas.microsoft.com/office/drawing/2014/main" id="{3AA57E18-4360-4B71-98C8-3436FD8BC3AE}"/>
                  </a:ext>
                </a:extLst>
              </p:cNvPr>
              <p:cNvSpPr txBox="1"/>
              <p:nvPr/>
            </p:nvSpPr>
            <p:spPr>
              <a:xfrm>
                <a:off x="6190853" y="3087130"/>
                <a:ext cx="504504" cy="717152"/>
              </a:xfrm>
              <a:prstGeom prst="rect">
                <a:avLst/>
              </a:prstGeom>
              <a:noFill/>
            </p:spPr>
            <p:txBody>
              <a:bodyPr wrap="none" rtlCol="1">
                <a:spAutoFit/>
              </a:bodyPr>
              <a:lstStyle/>
              <a:p>
                <a:r>
                  <a:rPr lang="en-US" b="1" dirty="0">
                    <a:solidFill>
                      <a:srgbClr val="FF0000"/>
                    </a:solidFill>
                  </a:rPr>
                  <a:t>V</a:t>
                </a:r>
                <a:endParaRPr lang="he-IL" b="1" dirty="0">
                  <a:solidFill>
                    <a:srgbClr val="FF0000"/>
                  </a:solidFill>
                </a:endParaRPr>
              </a:p>
            </p:txBody>
          </p:sp>
          <p:sp>
            <p:nvSpPr>
              <p:cNvPr id="14" name="תיבת טקסט 13">
                <a:extLst>
                  <a:ext uri="{FF2B5EF4-FFF2-40B4-BE49-F238E27FC236}">
                    <a16:creationId xmlns:a16="http://schemas.microsoft.com/office/drawing/2014/main" id="{0622006B-04A4-43A1-B709-731E9ACCA3A4}"/>
                  </a:ext>
                </a:extLst>
              </p:cNvPr>
              <p:cNvSpPr txBox="1"/>
              <p:nvPr/>
            </p:nvSpPr>
            <p:spPr>
              <a:xfrm>
                <a:off x="5875262" y="4007821"/>
                <a:ext cx="377485" cy="717152"/>
              </a:xfrm>
              <a:prstGeom prst="rect">
                <a:avLst/>
              </a:prstGeom>
              <a:noFill/>
            </p:spPr>
            <p:txBody>
              <a:bodyPr wrap="none" rtlCol="1">
                <a:spAutoFit/>
              </a:bodyPr>
              <a:lstStyle/>
              <a:p>
                <a:r>
                  <a:rPr lang="en-US" b="1" dirty="0">
                    <a:solidFill>
                      <a:srgbClr val="FF0000"/>
                    </a:solidFill>
                  </a:rPr>
                  <a:t>I</a:t>
                </a:r>
                <a:endParaRPr lang="he-IL" b="1" dirty="0">
                  <a:solidFill>
                    <a:srgbClr val="FF0000"/>
                  </a:solidFill>
                </a:endParaRPr>
              </a:p>
            </p:txBody>
          </p:sp>
          <p:sp>
            <p:nvSpPr>
              <p:cNvPr id="15" name="תיבת טקסט 14">
                <a:extLst>
                  <a:ext uri="{FF2B5EF4-FFF2-40B4-BE49-F238E27FC236}">
                    <a16:creationId xmlns:a16="http://schemas.microsoft.com/office/drawing/2014/main" id="{A1237A49-185A-4B5E-AF25-38B595C80E3E}"/>
                  </a:ext>
                </a:extLst>
              </p:cNvPr>
              <p:cNvSpPr txBox="1"/>
              <p:nvPr/>
            </p:nvSpPr>
            <p:spPr>
              <a:xfrm>
                <a:off x="6455939" y="4005064"/>
                <a:ext cx="504504" cy="717152"/>
              </a:xfrm>
              <a:prstGeom prst="rect">
                <a:avLst/>
              </a:prstGeom>
              <a:noFill/>
            </p:spPr>
            <p:txBody>
              <a:bodyPr wrap="none" rtlCol="1">
                <a:spAutoFit/>
              </a:bodyPr>
              <a:lstStyle/>
              <a:p>
                <a:r>
                  <a:rPr lang="en-US" b="1" dirty="0"/>
                  <a:t>R</a:t>
                </a:r>
                <a:endParaRPr lang="he-IL" b="1" dirty="0"/>
              </a:p>
            </p:txBody>
          </p:sp>
        </p:grpSp>
        <mc:AlternateContent xmlns:mc="http://schemas.openxmlformats.org/markup-compatibility/2006" xmlns:a14="http://schemas.microsoft.com/office/drawing/2010/main">
          <mc:Choice Requires="a14">
            <p:sp>
              <p:nvSpPr>
                <p:cNvPr id="9" name="תיבת טקסט 8">
                  <a:extLst>
                    <a:ext uri="{FF2B5EF4-FFF2-40B4-BE49-F238E27FC236}">
                      <a16:creationId xmlns:a16="http://schemas.microsoft.com/office/drawing/2014/main" id="{10E76351-BCCB-4EC5-97D7-6E62F2CA3F10}"/>
                    </a:ext>
                  </a:extLst>
                </p:cNvPr>
                <p:cNvSpPr txBox="1"/>
                <p:nvPr/>
              </p:nvSpPr>
              <p:spPr>
                <a:xfrm>
                  <a:off x="-843564" y="3435200"/>
                  <a:ext cx="1651466" cy="738664"/>
                </a:xfrm>
                <a:prstGeom prst="rect">
                  <a:avLst/>
                </a:prstGeom>
                <a:noFill/>
              </p:spPr>
              <p:txBody>
                <a:bodyPr wrap="square" rtlCol="1">
                  <a:spAutoFit/>
                </a:bodyPr>
                <a:lstStyle/>
                <a:p>
                  <a:pPr/>
                  <a:r>
                    <a:rPr lang="he-IL" sz="1800" i="1" dirty="0">
                      <a:latin typeface="Cambria Math" panose="02040503050406030204" pitchFamily="18" charset="0"/>
                    </a:rPr>
                    <a:t>התנגדות</a:t>
                  </a:r>
                  <a:br>
                    <a:rPr lang="en-US" sz="1800" i="1" dirty="0">
                      <a:latin typeface="Cambria Math" panose="02040503050406030204" pitchFamily="18" charset="0"/>
                    </a:rPr>
                  </a:b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𝑅</m:t>
                        </m:r>
                        <m:r>
                          <a:rPr lang="he-IL" i="0">
                            <a:latin typeface="Cambria Math" panose="02040503050406030204" pitchFamily="18" charset="0"/>
                          </a:rPr>
                          <m:t>=</m:t>
                        </m:r>
                        <m:r>
                          <a:rPr lang="en-US" b="0" i="1" smtClean="0">
                            <a:latin typeface="Cambria Math" panose="02040503050406030204" pitchFamily="18" charset="0"/>
                          </a:rPr>
                          <m:t>𝑉</m:t>
                        </m:r>
                        <m:r>
                          <a:rPr lang="en-US" b="0" i="0" smtClean="0">
                            <a:latin typeface="Cambria Math" panose="02040503050406030204" pitchFamily="18" charset="0"/>
                          </a:rPr>
                          <m:t>/</m:t>
                        </m:r>
                        <m:r>
                          <a:rPr lang="en-US" b="0" i="1" smtClean="0">
                            <a:latin typeface="Cambria Math" panose="02040503050406030204" pitchFamily="18" charset="0"/>
                          </a:rPr>
                          <m:t>𝐼</m:t>
                        </m:r>
                      </m:oMath>
                    </m:oMathPara>
                  </a14:m>
                  <a:endParaRPr lang="he-IL" dirty="0"/>
                </a:p>
              </p:txBody>
            </p:sp>
          </mc:Choice>
          <mc:Fallback xmlns="">
            <p:sp>
              <p:nvSpPr>
                <p:cNvPr id="9" name="תיבת טקסט 8">
                  <a:extLst>
                    <a:ext uri="{FF2B5EF4-FFF2-40B4-BE49-F238E27FC236}">
                      <a16:creationId xmlns:a16="http://schemas.microsoft.com/office/drawing/2014/main" id="{10E76351-BCCB-4EC5-97D7-6E62F2CA3F10}"/>
                    </a:ext>
                  </a:extLst>
                </p:cNvPr>
                <p:cNvSpPr txBox="1">
                  <a:spLocks noRot="1" noChangeAspect="1" noMove="1" noResize="1" noEditPoints="1" noAdjustHandles="1" noChangeArrowheads="1" noChangeShapeType="1" noTextEdit="1"/>
                </p:cNvSpPr>
                <p:nvPr/>
              </p:nvSpPr>
              <p:spPr>
                <a:xfrm>
                  <a:off x="-843564" y="3435200"/>
                  <a:ext cx="1651466" cy="738664"/>
                </a:xfrm>
                <a:prstGeom prst="rect">
                  <a:avLst/>
                </a:prstGeom>
                <a:blipFill>
                  <a:blip r:embed="rId3"/>
                  <a:stretch>
                    <a:fillRect t="-4132" r="-3175" b="-11570"/>
                  </a:stretch>
                </a:blipFill>
              </p:spPr>
              <p:txBody>
                <a:bodyPr/>
                <a:lstStyle/>
                <a:p>
                  <a:r>
                    <a:rPr lang="he-IL">
                      <a:noFill/>
                    </a:rPr>
                    <a:t> </a:t>
                  </a:r>
                </a:p>
              </p:txBody>
            </p:sp>
          </mc:Fallback>
        </mc:AlternateContent>
      </p:grpSp>
    </p:spTree>
    <p:extLst>
      <p:ext uri="{BB962C8B-B14F-4D97-AF65-F5344CB8AC3E}">
        <p14:creationId xmlns:p14="http://schemas.microsoft.com/office/powerpoint/2010/main" val="21532792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C105614-E784-4541-BB42-D24236D0866D}"/>
              </a:ext>
            </a:extLst>
          </p:cNvPr>
          <p:cNvSpPr>
            <a:spLocks noGrp="1"/>
          </p:cNvSpPr>
          <p:nvPr>
            <p:ph type="title"/>
          </p:nvPr>
        </p:nvSpPr>
        <p:spPr>
          <a:xfrm>
            <a:off x="457200" y="53752"/>
            <a:ext cx="8229600" cy="1143000"/>
          </a:xfrm>
        </p:spPr>
        <p:txBody>
          <a:bodyPr/>
          <a:lstStyle/>
          <a:p>
            <a:r>
              <a:rPr lang="he-IL" dirty="0">
                <a:solidFill>
                  <a:schemeClr val="tx2">
                    <a:lumMod val="60000"/>
                    <a:lumOff val="40000"/>
                  </a:schemeClr>
                </a:solidFill>
              </a:rPr>
              <a:t>ההספק החשמלי – </a:t>
            </a:r>
            <a:r>
              <a:rPr lang="en-US" dirty="0">
                <a:solidFill>
                  <a:schemeClr val="tx2">
                    <a:lumMod val="60000"/>
                    <a:lumOff val="40000"/>
                  </a:schemeClr>
                </a:solidFill>
              </a:rPr>
              <a:t>P</a:t>
            </a:r>
            <a:r>
              <a:rPr lang="he-IL" dirty="0">
                <a:solidFill>
                  <a:schemeClr val="tx2">
                    <a:lumMod val="60000"/>
                    <a:lumOff val="40000"/>
                  </a:schemeClr>
                </a:solidFill>
              </a:rPr>
              <a:t>, (חוק ג'אול)</a:t>
            </a:r>
          </a:p>
        </p:txBody>
      </p:sp>
      <p:sp>
        <p:nvSpPr>
          <p:cNvPr id="3" name="מציין מיקום תוכן 2">
            <a:extLst>
              <a:ext uri="{FF2B5EF4-FFF2-40B4-BE49-F238E27FC236}">
                <a16:creationId xmlns:a16="http://schemas.microsoft.com/office/drawing/2014/main" id="{7A346DF1-43A5-4213-A50F-0707C97A5427}"/>
              </a:ext>
            </a:extLst>
          </p:cNvPr>
          <p:cNvSpPr>
            <a:spLocks noGrp="1"/>
          </p:cNvSpPr>
          <p:nvPr>
            <p:ph idx="1"/>
          </p:nvPr>
        </p:nvSpPr>
        <p:spPr>
          <a:xfrm>
            <a:off x="457200" y="1196753"/>
            <a:ext cx="8229600" cy="3600400"/>
          </a:xfrm>
        </p:spPr>
        <p:txBody>
          <a:bodyPr/>
          <a:lstStyle/>
          <a:p>
            <a:pPr marL="0" indent="0">
              <a:buNone/>
            </a:pPr>
            <a:r>
              <a:rPr lang="he-IL" sz="2400" dirty="0"/>
              <a:t>הספק חשמלי הוא כמות האנרגיה החשמלית ליחידת זמן הנכנסת אליו ומומרת בו לצורות חרות של אנרגיה.</a:t>
            </a:r>
          </a:p>
        </p:txBody>
      </p:sp>
      <p:sp>
        <p:nvSpPr>
          <p:cNvPr id="4" name="תיבת טקסט 3">
            <a:extLst>
              <a:ext uri="{FF2B5EF4-FFF2-40B4-BE49-F238E27FC236}">
                <a16:creationId xmlns:a16="http://schemas.microsoft.com/office/drawing/2014/main" id="{DC3E8BD9-93F8-4D62-9A46-8924E8BFAE65}"/>
              </a:ext>
            </a:extLst>
          </p:cNvPr>
          <p:cNvSpPr txBox="1"/>
          <p:nvPr/>
        </p:nvSpPr>
        <p:spPr>
          <a:xfrm>
            <a:off x="1619672" y="2132856"/>
            <a:ext cx="6408712" cy="461665"/>
          </a:xfrm>
          <a:prstGeom prst="rect">
            <a:avLst/>
          </a:prstGeom>
          <a:noFill/>
        </p:spPr>
        <p:txBody>
          <a:bodyPr wrap="square" rtlCol="1">
            <a:spAutoFit/>
          </a:bodyPr>
          <a:lstStyle/>
          <a:p>
            <a:r>
              <a:rPr lang="he-IL" b="1" dirty="0">
                <a:solidFill>
                  <a:schemeClr val="tx2">
                    <a:lumMod val="60000"/>
                    <a:lumOff val="40000"/>
                  </a:schemeClr>
                </a:solidFill>
              </a:rPr>
              <a:t>איך מחשב הספק (</a:t>
            </a:r>
            <a:r>
              <a:rPr lang="en-US" b="1" dirty="0">
                <a:solidFill>
                  <a:schemeClr val="tx2">
                    <a:lumMod val="60000"/>
                    <a:lumOff val="40000"/>
                  </a:schemeClr>
                </a:solidFill>
              </a:rPr>
              <a:t>WATT</a:t>
            </a:r>
            <a:r>
              <a:rPr lang="he-IL" b="1" dirty="0">
                <a:solidFill>
                  <a:schemeClr val="tx2">
                    <a:lumMod val="60000"/>
                    <a:lumOff val="40000"/>
                  </a:schemeClr>
                </a:solidFill>
              </a:rPr>
              <a:t>) של מכשיר/מוצר חשמלי</a:t>
            </a:r>
          </a:p>
        </p:txBody>
      </p:sp>
      <p:sp>
        <p:nvSpPr>
          <p:cNvPr id="5" name="תיבת טקסט 4">
            <a:extLst>
              <a:ext uri="{FF2B5EF4-FFF2-40B4-BE49-F238E27FC236}">
                <a16:creationId xmlns:a16="http://schemas.microsoft.com/office/drawing/2014/main" id="{C9325DDD-EE83-42B2-B530-99BCE60F65E6}"/>
              </a:ext>
            </a:extLst>
          </p:cNvPr>
          <p:cNvSpPr txBox="1"/>
          <p:nvPr/>
        </p:nvSpPr>
        <p:spPr>
          <a:xfrm>
            <a:off x="4103109" y="2608310"/>
            <a:ext cx="4583691" cy="1200329"/>
          </a:xfrm>
          <a:prstGeom prst="rect">
            <a:avLst/>
          </a:prstGeom>
          <a:noFill/>
        </p:spPr>
        <p:txBody>
          <a:bodyPr wrap="none" rtlCol="1">
            <a:spAutoFit/>
          </a:bodyPr>
          <a:lstStyle/>
          <a:p>
            <a:r>
              <a:rPr lang="he-IL" dirty="0"/>
              <a:t>דוגמא: </a:t>
            </a:r>
            <a:br>
              <a:rPr lang="en-US" dirty="0"/>
            </a:br>
            <a:r>
              <a:rPr lang="he-IL" dirty="0"/>
              <a:t>מוצר חשמלי שכתוב עליו </a:t>
            </a:r>
            <a:r>
              <a:rPr lang="en-US" dirty="0"/>
              <a:t>3.5A</a:t>
            </a:r>
            <a:r>
              <a:rPr lang="he-IL" dirty="0"/>
              <a:t> </a:t>
            </a:r>
            <a:r>
              <a:rPr lang="en-US" dirty="0"/>
              <a:t>220Volt</a:t>
            </a:r>
            <a:r>
              <a:rPr lang="he-IL" dirty="0"/>
              <a:t> </a:t>
            </a:r>
          </a:p>
          <a:p>
            <a:r>
              <a:rPr lang="he-IL" dirty="0"/>
              <a:t>כמה / איך מחושב ה </a:t>
            </a:r>
            <a:r>
              <a:rPr lang="en-US" dirty="0"/>
              <a:t>WATT</a:t>
            </a:r>
            <a:r>
              <a:rPr lang="he-IL" dirty="0"/>
              <a:t> (ההספק)?</a:t>
            </a:r>
          </a:p>
        </p:txBody>
      </p:sp>
      <p:grpSp>
        <p:nvGrpSpPr>
          <p:cNvPr id="6" name="קבוצה 5">
            <a:extLst>
              <a:ext uri="{FF2B5EF4-FFF2-40B4-BE49-F238E27FC236}">
                <a16:creationId xmlns:a16="http://schemas.microsoft.com/office/drawing/2014/main" id="{851D3993-8683-4AE6-A321-090F9CA7FE96}"/>
              </a:ext>
            </a:extLst>
          </p:cNvPr>
          <p:cNvGrpSpPr/>
          <p:nvPr/>
        </p:nvGrpSpPr>
        <p:grpSpPr>
          <a:xfrm>
            <a:off x="829878" y="2974365"/>
            <a:ext cx="2900554" cy="1112520"/>
            <a:chOff x="-843564" y="3248272"/>
            <a:chExt cx="3111308" cy="1112520"/>
          </a:xfrm>
        </p:grpSpPr>
        <p:grpSp>
          <p:nvGrpSpPr>
            <p:cNvPr id="7" name="קבוצה 6">
              <a:extLst>
                <a:ext uri="{FF2B5EF4-FFF2-40B4-BE49-F238E27FC236}">
                  <a16:creationId xmlns:a16="http://schemas.microsoft.com/office/drawing/2014/main" id="{DDE707D8-3074-4524-A204-4C5992D96C07}"/>
                </a:ext>
              </a:extLst>
            </p:cNvPr>
            <p:cNvGrpSpPr/>
            <p:nvPr/>
          </p:nvGrpSpPr>
          <p:grpSpPr>
            <a:xfrm>
              <a:off x="755576" y="3248272"/>
              <a:ext cx="1512168" cy="1112520"/>
              <a:chOff x="5508104" y="2924944"/>
              <a:chExt cx="1872208" cy="1728192"/>
            </a:xfrm>
          </p:grpSpPr>
          <p:sp>
            <p:nvSpPr>
              <p:cNvPr id="9" name="משולש שווה-שוקיים 8">
                <a:extLst>
                  <a:ext uri="{FF2B5EF4-FFF2-40B4-BE49-F238E27FC236}">
                    <a16:creationId xmlns:a16="http://schemas.microsoft.com/office/drawing/2014/main" id="{395E7768-6329-4B37-91F1-71AB2E70944F}"/>
                  </a:ext>
                </a:extLst>
              </p:cNvPr>
              <p:cNvSpPr/>
              <p:nvPr/>
            </p:nvSpPr>
            <p:spPr>
              <a:xfrm>
                <a:off x="5508104" y="2924944"/>
                <a:ext cx="1872208" cy="1728192"/>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10" name="מחבר ישר 9">
                <a:extLst>
                  <a:ext uri="{FF2B5EF4-FFF2-40B4-BE49-F238E27FC236}">
                    <a16:creationId xmlns:a16="http://schemas.microsoft.com/office/drawing/2014/main" id="{CC5454E2-FF3F-4BC4-BC65-9191F74E5712}"/>
                  </a:ext>
                </a:extLst>
              </p:cNvPr>
              <p:cNvCxnSpPr>
                <a:stCxn id="9" idx="1"/>
                <a:endCxn id="9" idx="5"/>
              </p:cNvCxnSpPr>
              <p:nvPr/>
            </p:nvCxnSpPr>
            <p:spPr>
              <a:xfrm>
                <a:off x="5976156" y="3789040"/>
                <a:ext cx="936104" cy="0"/>
              </a:xfrm>
              <a:prstGeom prst="line">
                <a:avLst/>
              </a:prstGeom>
              <a:ln w="38100"/>
            </p:spPr>
            <p:style>
              <a:lnRef idx="1">
                <a:schemeClr val="accent4"/>
              </a:lnRef>
              <a:fillRef idx="0">
                <a:schemeClr val="accent4"/>
              </a:fillRef>
              <a:effectRef idx="0">
                <a:schemeClr val="accent4"/>
              </a:effectRef>
              <a:fontRef idx="minor">
                <a:schemeClr val="tx1"/>
              </a:fontRef>
            </p:style>
          </p:cxnSp>
          <p:cxnSp>
            <p:nvCxnSpPr>
              <p:cNvPr id="11" name="מחבר ישר 10">
                <a:extLst>
                  <a:ext uri="{FF2B5EF4-FFF2-40B4-BE49-F238E27FC236}">
                    <a16:creationId xmlns:a16="http://schemas.microsoft.com/office/drawing/2014/main" id="{5E4680F0-E10B-499B-AB74-5385DA76DB76}"/>
                  </a:ext>
                </a:extLst>
              </p:cNvPr>
              <p:cNvCxnSpPr>
                <a:stCxn id="9" idx="3"/>
              </p:cNvCxnSpPr>
              <p:nvPr/>
            </p:nvCxnSpPr>
            <p:spPr>
              <a:xfrm flipV="1">
                <a:off x="6444208" y="3789040"/>
                <a:ext cx="0" cy="864096"/>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12" name="תיבת טקסט 11">
                <a:extLst>
                  <a:ext uri="{FF2B5EF4-FFF2-40B4-BE49-F238E27FC236}">
                    <a16:creationId xmlns:a16="http://schemas.microsoft.com/office/drawing/2014/main" id="{2DE7BBBD-8AC7-42EA-AAB4-1F53CB295E4D}"/>
                  </a:ext>
                </a:extLst>
              </p:cNvPr>
              <p:cNvSpPr txBox="1"/>
              <p:nvPr/>
            </p:nvSpPr>
            <p:spPr>
              <a:xfrm>
                <a:off x="6190853" y="3087130"/>
                <a:ext cx="504504" cy="717152"/>
              </a:xfrm>
              <a:prstGeom prst="rect">
                <a:avLst/>
              </a:prstGeom>
              <a:noFill/>
            </p:spPr>
            <p:txBody>
              <a:bodyPr wrap="none" rtlCol="1">
                <a:spAutoFit/>
              </a:bodyPr>
              <a:lstStyle/>
              <a:p>
                <a:r>
                  <a:rPr lang="en-US" b="1" dirty="0"/>
                  <a:t>P</a:t>
                </a:r>
                <a:endParaRPr lang="he-IL" b="1" dirty="0"/>
              </a:p>
            </p:txBody>
          </p:sp>
          <p:sp>
            <p:nvSpPr>
              <p:cNvPr id="13" name="תיבת טקסט 12">
                <a:extLst>
                  <a:ext uri="{FF2B5EF4-FFF2-40B4-BE49-F238E27FC236}">
                    <a16:creationId xmlns:a16="http://schemas.microsoft.com/office/drawing/2014/main" id="{5B0D7D53-2926-4D80-91B7-9285A9F143D7}"/>
                  </a:ext>
                </a:extLst>
              </p:cNvPr>
              <p:cNvSpPr txBox="1"/>
              <p:nvPr/>
            </p:nvSpPr>
            <p:spPr>
              <a:xfrm>
                <a:off x="5841126" y="3912283"/>
                <a:ext cx="541161" cy="717152"/>
              </a:xfrm>
              <a:prstGeom prst="rect">
                <a:avLst/>
              </a:prstGeom>
              <a:noFill/>
            </p:spPr>
            <p:txBody>
              <a:bodyPr wrap="none" rtlCol="1">
                <a:spAutoFit/>
              </a:bodyPr>
              <a:lstStyle/>
              <a:p>
                <a:r>
                  <a:rPr lang="en-US" b="1" dirty="0">
                    <a:solidFill>
                      <a:srgbClr val="FF0000"/>
                    </a:solidFill>
                  </a:rPr>
                  <a:t>V</a:t>
                </a:r>
                <a:endParaRPr lang="he-IL" b="1" dirty="0">
                  <a:solidFill>
                    <a:srgbClr val="FF0000"/>
                  </a:solidFill>
                </a:endParaRPr>
              </a:p>
            </p:txBody>
          </p:sp>
          <p:sp>
            <p:nvSpPr>
              <p:cNvPr id="14" name="תיבת טקסט 13">
                <a:extLst>
                  <a:ext uri="{FF2B5EF4-FFF2-40B4-BE49-F238E27FC236}">
                    <a16:creationId xmlns:a16="http://schemas.microsoft.com/office/drawing/2014/main" id="{C7BE8758-D3AC-417C-A501-FC2E27E8813F}"/>
                  </a:ext>
                </a:extLst>
              </p:cNvPr>
              <p:cNvSpPr txBox="1"/>
              <p:nvPr/>
            </p:nvSpPr>
            <p:spPr>
              <a:xfrm>
                <a:off x="6555532" y="3912283"/>
                <a:ext cx="404912" cy="717152"/>
              </a:xfrm>
              <a:prstGeom prst="rect">
                <a:avLst/>
              </a:prstGeom>
              <a:noFill/>
            </p:spPr>
            <p:txBody>
              <a:bodyPr wrap="square" rtlCol="1">
                <a:spAutoFit/>
              </a:bodyPr>
              <a:lstStyle/>
              <a:p>
                <a:r>
                  <a:rPr lang="en-US" b="1" dirty="0">
                    <a:solidFill>
                      <a:srgbClr val="FF0000"/>
                    </a:solidFill>
                  </a:rPr>
                  <a:t>I</a:t>
                </a:r>
                <a:endParaRPr lang="he-IL" b="1" dirty="0">
                  <a:solidFill>
                    <a:srgbClr val="FF0000"/>
                  </a:solidFill>
                </a:endParaRPr>
              </a:p>
            </p:txBody>
          </p:sp>
        </p:grpSp>
        <mc:AlternateContent xmlns:mc="http://schemas.openxmlformats.org/markup-compatibility/2006" xmlns:a14="http://schemas.microsoft.com/office/drawing/2010/main">
          <mc:Choice Requires="a14">
            <p:sp>
              <p:nvSpPr>
                <p:cNvPr id="8" name="תיבת טקסט 7">
                  <a:extLst>
                    <a:ext uri="{FF2B5EF4-FFF2-40B4-BE49-F238E27FC236}">
                      <a16:creationId xmlns:a16="http://schemas.microsoft.com/office/drawing/2014/main" id="{EC778798-CDAA-411E-9B31-46D97C15E9EB}"/>
                    </a:ext>
                  </a:extLst>
                </p:cNvPr>
                <p:cNvSpPr txBox="1"/>
                <p:nvPr/>
              </p:nvSpPr>
              <p:spPr>
                <a:xfrm>
                  <a:off x="-843564" y="3435200"/>
                  <a:ext cx="1651466" cy="738664"/>
                </a:xfrm>
                <a:prstGeom prst="rect">
                  <a:avLst/>
                </a:prstGeom>
                <a:noFill/>
              </p:spPr>
              <p:txBody>
                <a:bodyPr wrap="square" rtlCol="1">
                  <a:spAutoFit/>
                </a:bodyPr>
                <a:lstStyle/>
                <a:p>
                  <a:pPr/>
                  <a:r>
                    <a:rPr lang="he-IL" sz="1800" i="1" dirty="0">
                      <a:latin typeface="Cambria Math" panose="02040503050406030204" pitchFamily="18" charset="0"/>
                    </a:rPr>
                    <a:t>נוסחת ההספק</a:t>
                  </a:r>
                  <a:br>
                    <a:rPr lang="en-US" sz="1800" i="1" dirty="0">
                      <a:latin typeface="Cambria Math" panose="02040503050406030204" pitchFamily="18" charset="0"/>
                    </a:rPr>
                  </a:b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r>
                          <a:rPr lang="he-IL" i="0">
                            <a:latin typeface="Cambria Math" panose="02040503050406030204" pitchFamily="18" charset="0"/>
                          </a:rPr>
                          <m:t>=</m:t>
                        </m:r>
                        <m:r>
                          <a:rPr lang="en-US" b="0" i="1" smtClean="0">
                            <a:latin typeface="Cambria Math" panose="02040503050406030204" pitchFamily="18" charset="0"/>
                          </a:rPr>
                          <m:t>𝑉</m:t>
                        </m:r>
                        <m:r>
                          <a:rPr lang="en-US" b="0" i="0" smtClean="0">
                            <a:latin typeface="Cambria Math" panose="02040503050406030204" pitchFamily="18" charset="0"/>
                          </a:rPr>
                          <m:t>∗</m:t>
                        </m:r>
                        <m:r>
                          <a:rPr lang="en-US" b="0" i="1" smtClean="0">
                            <a:latin typeface="Cambria Math" panose="02040503050406030204" pitchFamily="18" charset="0"/>
                          </a:rPr>
                          <m:t>𝐼</m:t>
                        </m:r>
                      </m:oMath>
                    </m:oMathPara>
                  </a14:m>
                  <a:endParaRPr lang="he-IL" dirty="0"/>
                </a:p>
              </p:txBody>
            </p:sp>
          </mc:Choice>
          <mc:Fallback xmlns="">
            <p:sp>
              <p:nvSpPr>
                <p:cNvPr id="8" name="תיבת טקסט 7">
                  <a:extLst>
                    <a:ext uri="{FF2B5EF4-FFF2-40B4-BE49-F238E27FC236}">
                      <a16:creationId xmlns:a16="http://schemas.microsoft.com/office/drawing/2014/main" id="{EC778798-CDAA-411E-9B31-46D97C15E9EB}"/>
                    </a:ext>
                  </a:extLst>
                </p:cNvPr>
                <p:cNvSpPr txBox="1">
                  <a:spLocks noRot="1" noChangeAspect="1" noMove="1" noResize="1" noEditPoints="1" noAdjustHandles="1" noChangeArrowheads="1" noChangeShapeType="1" noTextEdit="1"/>
                </p:cNvSpPr>
                <p:nvPr/>
              </p:nvSpPr>
              <p:spPr>
                <a:xfrm>
                  <a:off x="-843564" y="3435200"/>
                  <a:ext cx="1651466" cy="738664"/>
                </a:xfrm>
                <a:prstGeom prst="rect">
                  <a:avLst/>
                </a:prstGeom>
                <a:blipFill>
                  <a:blip r:embed="rId3"/>
                  <a:stretch>
                    <a:fillRect t="-4959" r="-3162"/>
                  </a:stretch>
                </a:blipFill>
              </p:spPr>
              <p:txBody>
                <a:bodyPr/>
                <a:lstStyle/>
                <a:p>
                  <a:r>
                    <a:rPr lang="he-IL">
                      <a:noFill/>
                    </a:rPr>
                    <a:t> </a:t>
                  </a:r>
                </a:p>
              </p:txBody>
            </p:sp>
          </mc:Fallback>
        </mc:AlternateContent>
      </p:grpSp>
      <p:sp>
        <p:nvSpPr>
          <p:cNvPr id="15" name="תיבת טקסט 14">
            <a:extLst>
              <a:ext uri="{FF2B5EF4-FFF2-40B4-BE49-F238E27FC236}">
                <a16:creationId xmlns:a16="http://schemas.microsoft.com/office/drawing/2014/main" id="{0D789247-DC7E-4B49-BA1E-0B26150F3DB3}"/>
              </a:ext>
            </a:extLst>
          </p:cNvPr>
          <p:cNvSpPr txBox="1"/>
          <p:nvPr/>
        </p:nvSpPr>
        <p:spPr>
          <a:xfrm>
            <a:off x="2865293" y="3561538"/>
            <a:ext cx="338555" cy="461665"/>
          </a:xfrm>
          <a:prstGeom prst="rect">
            <a:avLst/>
          </a:prstGeom>
          <a:noFill/>
        </p:spPr>
        <p:txBody>
          <a:bodyPr wrap="none" rtlCol="1">
            <a:spAutoFit/>
          </a:bodyPr>
          <a:lstStyle/>
          <a:p>
            <a:r>
              <a:rPr lang="en-US" b="1" dirty="0">
                <a:solidFill>
                  <a:srgbClr val="FF0000"/>
                </a:solidFill>
              </a:rPr>
              <a:t>x</a:t>
            </a:r>
            <a:endParaRPr lang="he-IL" sz="2000" b="1" dirty="0">
              <a:solidFill>
                <a:srgbClr val="FF0000"/>
              </a:solidFill>
            </a:endParaRPr>
          </a:p>
        </p:txBody>
      </p:sp>
      <p:sp>
        <p:nvSpPr>
          <p:cNvPr id="16" name="הסבר: קו 15">
            <a:extLst>
              <a:ext uri="{FF2B5EF4-FFF2-40B4-BE49-F238E27FC236}">
                <a16:creationId xmlns:a16="http://schemas.microsoft.com/office/drawing/2014/main" id="{5CA0DD57-261E-454C-9024-2B2E28CE999E}"/>
              </a:ext>
            </a:extLst>
          </p:cNvPr>
          <p:cNvSpPr/>
          <p:nvPr/>
        </p:nvSpPr>
        <p:spPr>
          <a:xfrm>
            <a:off x="3730432" y="4210280"/>
            <a:ext cx="913576" cy="461665"/>
          </a:xfrm>
          <a:prstGeom prst="borderCallout1">
            <a:avLst>
              <a:gd name="adj1" fmla="val 18750"/>
              <a:gd name="adj2" fmla="val -8333"/>
              <a:gd name="adj3" fmla="val -54876"/>
              <a:gd name="adj4" fmla="val -39531"/>
            </a:avLst>
          </a:prstGeom>
          <a:ln>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1050" b="1" dirty="0">
                <a:solidFill>
                  <a:srgbClr val="FFFF00"/>
                </a:solidFill>
              </a:rPr>
              <a:t>עוצמת הזרם החשמלי</a:t>
            </a:r>
          </a:p>
        </p:txBody>
      </p:sp>
      <p:sp>
        <p:nvSpPr>
          <p:cNvPr id="17" name="הסבר: קו 16">
            <a:extLst>
              <a:ext uri="{FF2B5EF4-FFF2-40B4-BE49-F238E27FC236}">
                <a16:creationId xmlns:a16="http://schemas.microsoft.com/office/drawing/2014/main" id="{CC9B2CBA-10E5-4F38-A062-17A5D9E69B92}"/>
              </a:ext>
            </a:extLst>
          </p:cNvPr>
          <p:cNvSpPr/>
          <p:nvPr/>
        </p:nvSpPr>
        <p:spPr>
          <a:xfrm flipH="1">
            <a:off x="1455901" y="4169946"/>
            <a:ext cx="913576" cy="461665"/>
          </a:xfrm>
          <a:prstGeom prst="borderCallout1">
            <a:avLst>
              <a:gd name="adj1" fmla="val 18750"/>
              <a:gd name="adj2" fmla="val -8333"/>
              <a:gd name="adj3" fmla="val -54876"/>
              <a:gd name="adj4" fmla="val -39531"/>
            </a:avLst>
          </a:prstGeom>
          <a:ln>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1050" b="1" dirty="0">
                <a:solidFill>
                  <a:srgbClr val="FFFF00"/>
                </a:solidFill>
              </a:rPr>
              <a:t>המתח החשמלי</a:t>
            </a:r>
          </a:p>
        </p:txBody>
      </p:sp>
      <p:sp>
        <p:nvSpPr>
          <p:cNvPr id="18" name="הסבר: קו 17">
            <a:extLst>
              <a:ext uri="{FF2B5EF4-FFF2-40B4-BE49-F238E27FC236}">
                <a16:creationId xmlns:a16="http://schemas.microsoft.com/office/drawing/2014/main" id="{84D74062-6288-440A-83DE-1953CB3784C4}"/>
              </a:ext>
            </a:extLst>
          </p:cNvPr>
          <p:cNvSpPr/>
          <p:nvPr/>
        </p:nvSpPr>
        <p:spPr>
          <a:xfrm flipH="1">
            <a:off x="1646855" y="2709903"/>
            <a:ext cx="815260" cy="461665"/>
          </a:xfrm>
          <a:prstGeom prst="borderCallout1">
            <a:avLst>
              <a:gd name="adj1" fmla="val 18750"/>
              <a:gd name="adj2" fmla="val -8333"/>
              <a:gd name="adj3" fmla="val 126372"/>
              <a:gd name="adj4" fmla="val -59474"/>
            </a:avLst>
          </a:prstGeom>
          <a:ln>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1050" b="1" dirty="0">
                <a:solidFill>
                  <a:srgbClr val="FFFF00"/>
                </a:solidFill>
              </a:rPr>
              <a:t>ההספק החשמלי</a:t>
            </a:r>
          </a:p>
        </p:txBody>
      </p:sp>
      <p:sp>
        <p:nvSpPr>
          <p:cNvPr id="19" name="תיבת טקסט 18">
            <a:extLst>
              <a:ext uri="{FF2B5EF4-FFF2-40B4-BE49-F238E27FC236}">
                <a16:creationId xmlns:a16="http://schemas.microsoft.com/office/drawing/2014/main" id="{30AF0B8D-782F-4968-A099-8DECB085BD10}"/>
              </a:ext>
            </a:extLst>
          </p:cNvPr>
          <p:cNvSpPr txBox="1"/>
          <p:nvPr/>
        </p:nvSpPr>
        <p:spPr>
          <a:xfrm>
            <a:off x="0" y="4783142"/>
            <a:ext cx="9143993" cy="584775"/>
          </a:xfrm>
          <a:prstGeom prst="rect">
            <a:avLst/>
          </a:prstGeom>
          <a:noFill/>
        </p:spPr>
        <p:txBody>
          <a:bodyPr wrap="square" rtlCol="1">
            <a:spAutoFit/>
          </a:bodyPr>
          <a:lstStyle/>
          <a:p>
            <a:pPr algn="ctr"/>
            <a:r>
              <a:rPr lang="he-IL" sz="1800" dirty="0"/>
              <a:t>ההספק החשמלי בל צרכן שהוא שווה למכפלת הזרם דרכו (</a:t>
            </a:r>
            <a:r>
              <a:rPr lang="en-US" sz="1800" dirty="0"/>
              <a:t>A</a:t>
            </a:r>
            <a:r>
              <a:rPr lang="he-IL" sz="1800" dirty="0"/>
              <a:t>-אמפר) בהפרש הפוטנציאלים עליו (</a:t>
            </a:r>
            <a:r>
              <a:rPr lang="en-US" sz="1800" dirty="0"/>
              <a:t>V</a:t>
            </a:r>
            <a:r>
              <a:rPr lang="he-IL" sz="1800" dirty="0"/>
              <a:t>-וולט</a:t>
            </a:r>
            <a:r>
              <a:rPr lang="he-IL" sz="3200" dirty="0"/>
              <a:t>)</a:t>
            </a:r>
          </a:p>
        </p:txBody>
      </p:sp>
      <p:sp>
        <p:nvSpPr>
          <p:cNvPr id="20" name="תיבת טקסט 19">
            <a:extLst>
              <a:ext uri="{FF2B5EF4-FFF2-40B4-BE49-F238E27FC236}">
                <a16:creationId xmlns:a16="http://schemas.microsoft.com/office/drawing/2014/main" id="{9E106F54-C523-4D60-8A39-1051EB447B27}"/>
              </a:ext>
            </a:extLst>
          </p:cNvPr>
          <p:cNvSpPr txBox="1"/>
          <p:nvPr/>
        </p:nvSpPr>
        <p:spPr>
          <a:xfrm>
            <a:off x="503544" y="5432750"/>
            <a:ext cx="8136904" cy="1323439"/>
          </a:xfrm>
          <a:prstGeom prst="rect">
            <a:avLst/>
          </a:prstGeom>
          <a:noFill/>
        </p:spPr>
        <p:txBody>
          <a:bodyPr wrap="square" rtlCol="1">
            <a:spAutoFit/>
          </a:bodyPr>
          <a:lstStyle/>
          <a:p>
            <a:r>
              <a:rPr lang="he-IL" sz="2000" dirty="0"/>
              <a:t>הנוסחה לחישוב הספק חשמלי היא מאוד פשוטה, בהינתן – </a:t>
            </a:r>
            <a:r>
              <a:rPr lang="en-US" sz="2000" dirty="0"/>
              <a:t>U</a:t>
            </a:r>
            <a:r>
              <a:rPr lang="he-IL" sz="2000" dirty="0"/>
              <a:t> המתח החשמלי (או וולט המסומן בדרך כלל באות </a:t>
            </a:r>
            <a:r>
              <a:rPr lang="en-US" sz="2000" dirty="0"/>
              <a:t>V</a:t>
            </a:r>
            <a:r>
              <a:rPr lang="he-IL" sz="2000" dirty="0"/>
              <a:t>) בדוגמה הנ"ל 220 </a:t>
            </a:r>
            <a:r>
              <a:rPr lang="en-US" sz="2000" dirty="0"/>
              <a:t>VOLT</a:t>
            </a:r>
            <a:r>
              <a:rPr lang="he-IL" sz="2000" dirty="0"/>
              <a:t>, והזרם החשמלי (</a:t>
            </a:r>
            <a:r>
              <a:rPr lang="en-US" sz="2000" dirty="0"/>
              <a:t>A</a:t>
            </a:r>
            <a:r>
              <a:rPr lang="he-IL" sz="2000" dirty="0"/>
              <a:t>) או אמפר המסומן בדרך כלל באות (</a:t>
            </a:r>
            <a:r>
              <a:rPr lang="en-US" sz="2000" dirty="0"/>
              <a:t>A</a:t>
            </a:r>
            <a:r>
              <a:rPr lang="he-IL" sz="2000" dirty="0"/>
              <a:t>) במקרה שלנו 3.5</a:t>
            </a:r>
            <a:r>
              <a:rPr lang="en-US" sz="2000" dirty="0"/>
              <a:t>A</a:t>
            </a:r>
            <a:endParaRPr lang="he-IL" sz="2000" dirty="0"/>
          </a:p>
          <a:p>
            <a:r>
              <a:rPr lang="he-IL" sz="2000" dirty="0"/>
              <a:t>ההספק למעשה הוא המכפלה של השניים 220*3.5 = </a:t>
            </a:r>
            <a:r>
              <a:rPr lang="en-US" sz="2000" dirty="0"/>
              <a:t>770WATT</a:t>
            </a:r>
            <a:endParaRPr lang="he-IL" sz="2000" dirty="0"/>
          </a:p>
        </p:txBody>
      </p:sp>
    </p:spTree>
    <p:extLst>
      <p:ext uri="{BB962C8B-B14F-4D97-AF65-F5344CB8AC3E}">
        <p14:creationId xmlns:p14="http://schemas.microsoft.com/office/powerpoint/2010/main" val="30362688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66BB08A-0DA6-4F15-8CBF-38D1D33A10F8}"/>
              </a:ext>
            </a:extLst>
          </p:cNvPr>
          <p:cNvSpPr>
            <a:spLocks noGrp="1"/>
          </p:cNvSpPr>
          <p:nvPr>
            <p:ph type="title"/>
          </p:nvPr>
        </p:nvSpPr>
        <p:spPr/>
        <p:txBody>
          <a:bodyPr/>
          <a:lstStyle/>
          <a:p>
            <a:r>
              <a:rPr lang="he-IL" dirty="0">
                <a:solidFill>
                  <a:schemeClr val="tx2">
                    <a:lumMod val="60000"/>
                    <a:lumOff val="40000"/>
                  </a:schemeClr>
                </a:solidFill>
              </a:rPr>
              <a:t>תרגילי המרה – (התנגדות והספק)</a:t>
            </a:r>
          </a:p>
        </p:txBody>
      </p:sp>
      <p:sp>
        <p:nvSpPr>
          <p:cNvPr id="3" name="מציין מיקום תוכן 2">
            <a:extLst>
              <a:ext uri="{FF2B5EF4-FFF2-40B4-BE49-F238E27FC236}">
                <a16:creationId xmlns:a16="http://schemas.microsoft.com/office/drawing/2014/main" id="{779AA523-9F06-44AE-8939-FEE318A343A5}"/>
              </a:ext>
            </a:extLst>
          </p:cNvPr>
          <p:cNvSpPr>
            <a:spLocks noGrp="1"/>
          </p:cNvSpPr>
          <p:nvPr>
            <p:ph idx="1"/>
          </p:nvPr>
        </p:nvSpPr>
        <p:spPr>
          <a:xfrm>
            <a:off x="457200" y="1484784"/>
            <a:ext cx="8229600" cy="5141168"/>
          </a:xfrm>
        </p:spPr>
        <p:txBody>
          <a:bodyPr/>
          <a:lstStyle/>
          <a:p>
            <a:pPr algn="l" rtl="0"/>
            <a:r>
              <a:rPr lang="en-US" dirty="0"/>
              <a:t>5kW = _______ W</a:t>
            </a:r>
          </a:p>
          <a:p>
            <a:pPr algn="l" rtl="0"/>
            <a:r>
              <a:rPr lang="en-US" dirty="0"/>
              <a:t>2400W = _____ kw</a:t>
            </a:r>
          </a:p>
          <a:p>
            <a:pPr algn="l" rtl="0"/>
            <a:r>
              <a:rPr lang="en-US" dirty="0"/>
              <a:t>3.6k</a:t>
            </a:r>
            <a:r>
              <a:rPr lang="he-IL" dirty="0"/>
              <a:t>Ω</a:t>
            </a:r>
            <a:r>
              <a:rPr lang="en-US" dirty="0"/>
              <a:t> = ______ </a:t>
            </a:r>
            <a:r>
              <a:rPr lang="el-GR" dirty="0"/>
              <a:t>Ω</a:t>
            </a:r>
            <a:endParaRPr lang="en-US" dirty="0"/>
          </a:p>
          <a:p>
            <a:pPr algn="l" rtl="0"/>
            <a:r>
              <a:rPr lang="en-US" dirty="0"/>
              <a:t>5400</a:t>
            </a:r>
            <a:r>
              <a:rPr lang="el-GR" dirty="0"/>
              <a:t>Ω</a:t>
            </a:r>
            <a:r>
              <a:rPr lang="en-US" dirty="0"/>
              <a:t>= ______ k</a:t>
            </a:r>
            <a:r>
              <a:rPr lang="el-GR" dirty="0"/>
              <a:t>Ω</a:t>
            </a:r>
            <a:endParaRPr lang="en-US" dirty="0"/>
          </a:p>
          <a:p>
            <a:pPr algn="l" rtl="0"/>
            <a:r>
              <a:rPr lang="en-US" dirty="0"/>
              <a:t>28000</a:t>
            </a:r>
            <a:r>
              <a:rPr lang="el-GR" dirty="0"/>
              <a:t>Ω</a:t>
            </a:r>
            <a:r>
              <a:rPr lang="en-US" dirty="0"/>
              <a:t> = ____ k</a:t>
            </a:r>
            <a:r>
              <a:rPr lang="el-GR" dirty="0"/>
              <a:t>Ω</a:t>
            </a:r>
            <a:r>
              <a:rPr lang="en-US" dirty="0"/>
              <a:t> </a:t>
            </a:r>
          </a:p>
          <a:p>
            <a:pPr algn="l" rtl="0"/>
            <a:r>
              <a:rPr lang="en-US" dirty="0"/>
              <a:t>1250</a:t>
            </a:r>
            <a:r>
              <a:rPr lang="el-GR" dirty="0"/>
              <a:t> Ω</a:t>
            </a:r>
            <a:r>
              <a:rPr lang="en-US" dirty="0"/>
              <a:t> = _____k</a:t>
            </a:r>
            <a:r>
              <a:rPr lang="el-GR" dirty="0"/>
              <a:t>Ω</a:t>
            </a:r>
            <a:endParaRPr lang="en-US" dirty="0"/>
          </a:p>
          <a:p>
            <a:pPr algn="l" rtl="0"/>
            <a:r>
              <a:rPr lang="en-US" dirty="0"/>
              <a:t>1.88k</a:t>
            </a:r>
            <a:r>
              <a:rPr lang="el-GR" dirty="0"/>
              <a:t>Ω</a:t>
            </a:r>
            <a:r>
              <a:rPr lang="en-US" dirty="0"/>
              <a:t> = _____ </a:t>
            </a:r>
            <a:r>
              <a:rPr lang="el-GR" dirty="0"/>
              <a:t>Ω</a:t>
            </a:r>
            <a:endParaRPr lang="en-US" dirty="0"/>
          </a:p>
          <a:p>
            <a:pPr algn="l" rtl="0"/>
            <a:r>
              <a:rPr lang="en-US" dirty="0"/>
              <a:t>6488W = _____ kW</a:t>
            </a:r>
          </a:p>
          <a:p>
            <a:pPr algn="l" rtl="0"/>
            <a:r>
              <a:rPr lang="en-US" dirty="0"/>
              <a:t>7.88k = _______ W</a:t>
            </a:r>
          </a:p>
        </p:txBody>
      </p:sp>
    </p:spTree>
    <p:extLst>
      <p:ext uri="{BB962C8B-B14F-4D97-AF65-F5344CB8AC3E}">
        <p14:creationId xmlns:p14="http://schemas.microsoft.com/office/powerpoint/2010/main" val="16599063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4078981-26C5-4C19-818C-F154C9BE9E27}"/>
              </a:ext>
            </a:extLst>
          </p:cNvPr>
          <p:cNvSpPr>
            <a:spLocks noGrp="1"/>
          </p:cNvSpPr>
          <p:nvPr>
            <p:ph type="title"/>
          </p:nvPr>
        </p:nvSpPr>
        <p:spPr>
          <a:xfrm>
            <a:off x="457200" y="44624"/>
            <a:ext cx="8229600" cy="1143000"/>
          </a:xfrm>
        </p:spPr>
        <p:txBody>
          <a:bodyPr/>
          <a:lstStyle/>
          <a:p>
            <a:r>
              <a:rPr lang="he-IL" dirty="0">
                <a:solidFill>
                  <a:schemeClr val="tx2">
                    <a:lumMod val="60000"/>
                    <a:lumOff val="40000"/>
                  </a:schemeClr>
                </a:solidFill>
              </a:rPr>
              <a:t>שאלות חישוב</a:t>
            </a:r>
          </a:p>
        </p:txBody>
      </p:sp>
      <p:sp>
        <p:nvSpPr>
          <p:cNvPr id="3" name="מציין מיקום תוכן 2">
            <a:extLst>
              <a:ext uri="{FF2B5EF4-FFF2-40B4-BE49-F238E27FC236}">
                <a16:creationId xmlns:a16="http://schemas.microsoft.com/office/drawing/2014/main" id="{8DFABF16-08B6-4263-BC31-C4DE1373D3D0}"/>
              </a:ext>
            </a:extLst>
          </p:cNvPr>
          <p:cNvSpPr>
            <a:spLocks noGrp="1"/>
          </p:cNvSpPr>
          <p:nvPr>
            <p:ph idx="1"/>
          </p:nvPr>
        </p:nvSpPr>
        <p:spPr>
          <a:xfrm>
            <a:off x="457200" y="1052736"/>
            <a:ext cx="8229600" cy="5472608"/>
          </a:xfrm>
        </p:spPr>
        <p:txBody>
          <a:bodyPr/>
          <a:lstStyle/>
          <a:p>
            <a:pPr marL="514350" indent="-514350">
              <a:buFont typeface="+mj-lt"/>
              <a:buAutoNum type="arabicPeriod"/>
            </a:pPr>
            <a:r>
              <a:rPr lang="he-IL" sz="2400" dirty="0"/>
              <a:t>מצבר המכונית מספק מתח של </a:t>
            </a:r>
            <a:r>
              <a:rPr lang="en-US" sz="2400" dirty="0"/>
              <a:t>12V</a:t>
            </a:r>
            <a:r>
              <a:rPr lang="he-IL" sz="2400" dirty="0"/>
              <a:t>. מהי התנגדות הנורה אם הזרם הזורם בה שווה </a:t>
            </a:r>
            <a:r>
              <a:rPr lang="en-US" sz="2400" dirty="0"/>
              <a:t>2.5A</a:t>
            </a:r>
            <a:r>
              <a:rPr lang="he-IL" sz="2400" dirty="0"/>
              <a:t> ?</a:t>
            </a:r>
          </a:p>
          <a:p>
            <a:pPr marL="514350" indent="-514350">
              <a:buFont typeface="+mj-lt"/>
              <a:buAutoNum type="arabicPeriod"/>
            </a:pPr>
            <a:r>
              <a:rPr lang="he-IL" sz="2400" dirty="0"/>
              <a:t>על נגד נופל מתח של </a:t>
            </a:r>
            <a:r>
              <a:rPr lang="en-US" sz="2400" dirty="0"/>
              <a:t>20V</a:t>
            </a:r>
            <a:r>
              <a:rPr lang="he-IL" sz="2400" dirty="0"/>
              <a:t> ובו זורם זרם של </a:t>
            </a:r>
            <a:r>
              <a:rPr lang="en-US" sz="2400" dirty="0"/>
              <a:t>4A</a:t>
            </a:r>
            <a:r>
              <a:rPr lang="he-IL" sz="2400" dirty="0"/>
              <a:t>, מה היא התנגדותו ?</a:t>
            </a:r>
          </a:p>
          <a:p>
            <a:pPr marL="514350" indent="-514350">
              <a:buFont typeface="+mj-lt"/>
              <a:buAutoNum type="arabicPeriod"/>
            </a:pPr>
            <a:r>
              <a:rPr lang="he-IL" sz="2400" dirty="0"/>
              <a:t>כמה וולט מושקע בנורת </a:t>
            </a:r>
            <a:r>
              <a:rPr lang="en-US" sz="2400" dirty="0"/>
              <a:t>LED</a:t>
            </a:r>
            <a:r>
              <a:rPr lang="he-IL" sz="2400" dirty="0"/>
              <a:t>, בעלת התנגדות של </a:t>
            </a:r>
            <a:r>
              <a:rPr lang="en-US" sz="2400" dirty="0"/>
              <a:t>140Ω</a:t>
            </a:r>
            <a:r>
              <a:rPr lang="he-IL" sz="2400" dirty="0"/>
              <a:t> כדי שהזרם דרכה יהיה </a:t>
            </a:r>
            <a:r>
              <a:rPr lang="en-US" sz="2400" dirty="0"/>
              <a:t>25mA</a:t>
            </a:r>
            <a:r>
              <a:rPr lang="he-IL" sz="2400" dirty="0"/>
              <a:t> ?</a:t>
            </a:r>
          </a:p>
          <a:p>
            <a:pPr marL="514350" indent="-514350">
              <a:buFont typeface="+mj-lt"/>
              <a:buAutoNum type="arabicPeriod"/>
            </a:pPr>
            <a:r>
              <a:rPr lang="he-IL" sz="2400" dirty="0"/>
              <a:t>נורת פנס מאירה בעוצמה מלאה כאשר זורם דרכה זרם של </a:t>
            </a:r>
            <a:r>
              <a:rPr lang="en-US" sz="2400" dirty="0"/>
              <a:t>300mA</a:t>
            </a:r>
            <a:r>
              <a:rPr lang="he-IL" sz="2400" dirty="0"/>
              <a:t>. נורה זו מחוברת לסוללה שמספקת לה מתח של </a:t>
            </a:r>
            <a:r>
              <a:rPr lang="en-US" sz="2400" dirty="0"/>
              <a:t>1.5V</a:t>
            </a:r>
            <a:r>
              <a:rPr lang="he-IL" sz="2400" dirty="0"/>
              <a:t>, חשבו:</a:t>
            </a:r>
          </a:p>
          <a:p>
            <a:pPr marL="514350" indent="-514350">
              <a:buFont typeface="+mj-cs"/>
              <a:buAutoNum type="hebrew2Minus"/>
            </a:pPr>
            <a:r>
              <a:rPr lang="he-IL" sz="2400" dirty="0"/>
              <a:t>מהי התנגדות נורה זו ?</a:t>
            </a:r>
          </a:p>
          <a:p>
            <a:pPr marL="514350" indent="-514350">
              <a:buFont typeface="+mj-cs"/>
              <a:buAutoNum type="hebrew2Minus"/>
            </a:pPr>
            <a:r>
              <a:rPr lang="he-IL" sz="2400" dirty="0"/>
              <a:t>אם הסוללה נחלשת ומספקת רק </a:t>
            </a:r>
            <a:r>
              <a:rPr lang="en-US" sz="2400" dirty="0"/>
              <a:t>1.2V</a:t>
            </a:r>
            <a:r>
              <a:rPr lang="he-IL" sz="2400" dirty="0"/>
              <a:t> כיצד ישתנה הזרם? חשבו את גודלו.</a:t>
            </a:r>
          </a:p>
          <a:p>
            <a:pPr marL="514350" indent="-514350">
              <a:buFont typeface="+mj-cs"/>
              <a:buAutoNum type="hebrew2Minus"/>
            </a:pPr>
            <a:r>
              <a:rPr lang="he-IL" sz="2400" dirty="0"/>
              <a:t>מה ההספק של הנורה ?</a:t>
            </a:r>
          </a:p>
        </p:txBody>
      </p:sp>
    </p:spTree>
    <p:extLst>
      <p:ext uri="{BB962C8B-B14F-4D97-AF65-F5344CB8AC3E}">
        <p14:creationId xmlns:p14="http://schemas.microsoft.com/office/powerpoint/2010/main" val="36400859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544387E-1605-422B-97EC-DD2EA2DBD5CE}"/>
              </a:ext>
            </a:extLst>
          </p:cNvPr>
          <p:cNvSpPr>
            <a:spLocks noGrp="1"/>
          </p:cNvSpPr>
          <p:nvPr>
            <p:ph type="title"/>
          </p:nvPr>
        </p:nvSpPr>
        <p:spPr/>
        <p:txBody>
          <a:bodyPr/>
          <a:lstStyle/>
          <a:p>
            <a:r>
              <a:rPr lang="he-IL" dirty="0">
                <a:solidFill>
                  <a:schemeClr val="tx2">
                    <a:lumMod val="60000"/>
                    <a:lumOff val="40000"/>
                  </a:schemeClr>
                </a:solidFill>
              </a:rPr>
              <a:t>חוק </a:t>
            </a:r>
            <a:r>
              <a:rPr lang="he-IL" dirty="0" err="1">
                <a:solidFill>
                  <a:schemeClr val="tx2">
                    <a:lumMod val="60000"/>
                    <a:lumOff val="40000"/>
                  </a:schemeClr>
                </a:solidFill>
              </a:rPr>
              <a:t>אוהם</a:t>
            </a:r>
            <a:endParaRPr lang="he-IL" dirty="0">
              <a:solidFill>
                <a:schemeClr val="tx2">
                  <a:lumMod val="60000"/>
                  <a:lumOff val="40000"/>
                </a:schemeClr>
              </a:solidFill>
            </a:endParaRPr>
          </a:p>
        </p:txBody>
      </p:sp>
      <p:sp>
        <p:nvSpPr>
          <p:cNvPr id="3" name="מציין מיקום תוכן 2">
            <a:extLst>
              <a:ext uri="{FF2B5EF4-FFF2-40B4-BE49-F238E27FC236}">
                <a16:creationId xmlns:a16="http://schemas.microsoft.com/office/drawing/2014/main" id="{EE895B69-7EC7-4F15-BF98-7E8BB0137BDD}"/>
              </a:ext>
            </a:extLst>
          </p:cNvPr>
          <p:cNvSpPr>
            <a:spLocks noGrp="1"/>
          </p:cNvSpPr>
          <p:nvPr>
            <p:ph idx="1"/>
          </p:nvPr>
        </p:nvSpPr>
        <p:spPr>
          <a:xfrm>
            <a:off x="17252" y="1600200"/>
            <a:ext cx="9108504" cy="4853136"/>
          </a:xfrm>
        </p:spPr>
        <p:txBody>
          <a:bodyPr/>
          <a:lstStyle/>
          <a:p>
            <a:r>
              <a:rPr lang="he-IL" dirty="0"/>
              <a:t>חוק </a:t>
            </a:r>
            <a:r>
              <a:rPr lang="he-IL" dirty="0" err="1"/>
              <a:t>אוהם</a:t>
            </a:r>
            <a:r>
              <a:rPr lang="he-IL" dirty="0"/>
              <a:t> מגדיר את היחס בין המתח החשמלי (</a:t>
            </a:r>
            <a:r>
              <a:rPr lang="en-US" dirty="0"/>
              <a:t>V</a:t>
            </a:r>
            <a:r>
              <a:rPr lang="he-IL" dirty="0"/>
              <a:t> ביחידות של וולט), לבין הזרם החשמלי(</a:t>
            </a:r>
            <a:r>
              <a:rPr lang="en-US" dirty="0"/>
              <a:t>A</a:t>
            </a:r>
            <a:r>
              <a:rPr lang="he-IL" dirty="0"/>
              <a:t> ביחידות של אמפר), לבין ההתנגדות החשמלית(</a:t>
            </a:r>
            <a:r>
              <a:rPr lang="en-US" dirty="0"/>
              <a:t>R</a:t>
            </a:r>
            <a:r>
              <a:rPr lang="he-IL" dirty="0"/>
              <a:t> ביחידות של </a:t>
            </a:r>
            <a:r>
              <a:rPr lang="he-IL" dirty="0" err="1"/>
              <a:t>אוהם</a:t>
            </a:r>
            <a:r>
              <a:rPr lang="he-IL" dirty="0"/>
              <a:t>)</a:t>
            </a:r>
            <a:br>
              <a:rPr lang="en-US" dirty="0"/>
            </a:br>
            <a:br>
              <a:rPr lang="en-US" dirty="0"/>
            </a:br>
            <a:r>
              <a:rPr lang="he-IL" b="1" u="sng" dirty="0"/>
              <a:t>מקרא:</a:t>
            </a:r>
            <a:endParaRPr lang="en-US" b="1" u="sng" dirty="0"/>
          </a:p>
          <a:p>
            <a:r>
              <a:rPr lang="he-IL" dirty="0"/>
              <a:t>ɪ - עוצמת הזרם דרך צרכן(נגד), ביחידות אמפר [</a:t>
            </a:r>
            <a:r>
              <a:rPr lang="en-US" dirty="0"/>
              <a:t>A</a:t>
            </a:r>
            <a:r>
              <a:rPr lang="he-IL" dirty="0"/>
              <a:t>]</a:t>
            </a:r>
          </a:p>
          <a:p>
            <a:r>
              <a:rPr lang="en-US" dirty="0"/>
              <a:t>U</a:t>
            </a:r>
            <a:r>
              <a:rPr lang="he-IL" dirty="0"/>
              <a:t> – מתח חשמלי על הדקי הצרכן(נגד) ביחידות וולט [</a:t>
            </a:r>
            <a:r>
              <a:rPr lang="en-US" dirty="0"/>
              <a:t>V</a:t>
            </a:r>
            <a:r>
              <a:rPr lang="he-IL" dirty="0"/>
              <a:t>]</a:t>
            </a:r>
          </a:p>
          <a:p>
            <a:r>
              <a:rPr lang="en-US" dirty="0"/>
              <a:t>R</a:t>
            </a:r>
            <a:r>
              <a:rPr lang="he-IL" dirty="0"/>
              <a:t> – התנגדות חשמלית, ביחידות של </a:t>
            </a:r>
            <a:r>
              <a:rPr lang="he-IL" dirty="0" err="1"/>
              <a:t>אוהם</a:t>
            </a:r>
            <a:r>
              <a:rPr lang="he-IL" dirty="0"/>
              <a:t> [</a:t>
            </a:r>
            <a:r>
              <a:rPr lang="el-GR" dirty="0"/>
              <a:t>Ω</a:t>
            </a:r>
            <a:r>
              <a:rPr lang="he-IL" dirty="0"/>
              <a:t>]</a:t>
            </a:r>
          </a:p>
        </p:txBody>
      </p:sp>
      <p:grpSp>
        <p:nvGrpSpPr>
          <p:cNvPr id="5" name="קבוצה 4">
            <a:extLst>
              <a:ext uri="{FF2B5EF4-FFF2-40B4-BE49-F238E27FC236}">
                <a16:creationId xmlns:a16="http://schemas.microsoft.com/office/drawing/2014/main" id="{5E071686-2C3A-4EE3-A646-64E30BC9A08E}"/>
              </a:ext>
            </a:extLst>
          </p:cNvPr>
          <p:cNvGrpSpPr/>
          <p:nvPr/>
        </p:nvGrpSpPr>
        <p:grpSpPr>
          <a:xfrm>
            <a:off x="539552" y="3284984"/>
            <a:ext cx="1409737" cy="1112520"/>
            <a:chOff x="5508104" y="2924944"/>
            <a:chExt cx="1872208" cy="1728192"/>
          </a:xfrm>
        </p:grpSpPr>
        <p:sp>
          <p:nvSpPr>
            <p:cNvPr id="7" name="משולש שווה-שוקיים 6">
              <a:extLst>
                <a:ext uri="{FF2B5EF4-FFF2-40B4-BE49-F238E27FC236}">
                  <a16:creationId xmlns:a16="http://schemas.microsoft.com/office/drawing/2014/main" id="{42AAA44A-F7D7-4735-88E8-D1750546A87C}"/>
                </a:ext>
              </a:extLst>
            </p:cNvPr>
            <p:cNvSpPr/>
            <p:nvPr/>
          </p:nvSpPr>
          <p:spPr>
            <a:xfrm>
              <a:off x="5508104" y="2924944"/>
              <a:ext cx="1872208" cy="1728192"/>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8" name="מחבר ישר 7">
              <a:extLst>
                <a:ext uri="{FF2B5EF4-FFF2-40B4-BE49-F238E27FC236}">
                  <a16:creationId xmlns:a16="http://schemas.microsoft.com/office/drawing/2014/main" id="{2D36D664-2F01-420B-A0D4-76CE020C7E34}"/>
                </a:ext>
              </a:extLst>
            </p:cNvPr>
            <p:cNvCxnSpPr>
              <a:stCxn id="7" idx="1"/>
              <a:endCxn id="7" idx="5"/>
            </p:cNvCxnSpPr>
            <p:nvPr/>
          </p:nvCxnSpPr>
          <p:spPr>
            <a:xfrm>
              <a:off x="5976156" y="3789040"/>
              <a:ext cx="936104" cy="0"/>
            </a:xfrm>
            <a:prstGeom prst="line">
              <a:avLst/>
            </a:prstGeom>
            <a:ln w="38100"/>
          </p:spPr>
          <p:style>
            <a:lnRef idx="1">
              <a:schemeClr val="accent4"/>
            </a:lnRef>
            <a:fillRef idx="0">
              <a:schemeClr val="accent4"/>
            </a:fillRef>
            <a:effectRef idx="0">
              <a:schemeClr val="accent4"/>
            </a:effectRef>
            <a:fontRef idx="minor">
              <a:schemeClr val="tx1"/>
            </a:fontRef>
          </p:style>
        </p:cxnSp>
        <p:cxnSp>
          <p:nvCxnSpPr>
            <p:cNvPr id="9" name="מחבר ישר 8">
              <a:extLst>
                <a:ext uri="{FF2B5EF4-FFF2-40B4-BE49-F238E27FC236}">
                  <a16:creationId xmlns:a16="http://schemas.microsoft.com/office/drawing/2014/main" id="{705F43E9-8E8B-4070-8E8D-9D683752C572}"/>
                </a:ext>
              </a:extLst>
            </p:cNvPr>
            <p:cNvCxnSpPr>
              <a:stCxn id="7" idx="3"/>
            </p:cNvCxnSpPr>
            <p:nvPr/>
          </p:nvCxnSpPr>
          <p:spPr>
            <a:xfrm flipV="1">
              <a:off x="6444208" y="3789040"/>
              <a:ext cx="0" cy="864096"/>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10" name="תיבת טקסט 9">
              <a:extLst>
                <a:ext uri="{FF2B5EF4-FFF2-40B4-BE49-F238E27FC236}">
                  <a16:creationId xmlns:a16="http://schemas.microsoft.com/office/drawing/2014/main" id="{1FDA15A5-37D6-468A-948E-1F4A4A873D03}"/>
                </a:ext>
              </a:extLst>
            </p:cNvPr>
            <p:cNvSpPr txBox="1"/>
            <p:nvPr/>
          </p:nvSpPr>
          <p:spPr>
            <a:xfrm>
              <a:off x="6154196" y="3087130"/>
              <a:ext cx="541161" cy="717152"/>
            </a:xfrm>
            <a:prstGeom prst="rect">
              <a:avLst/>
            </a:prstGeom>
            <a:noFill/>
          </p:spPr>
          <p:txBody>
            <a:bodyPr wrap="none" rtlCol="1">
              <a:spAutoFit/>
            </a:bodyPr>
            <a:lstStyle/>
            <a:p>
              <a:r>
                <a:rPr lang="en-US" b="1" dirty="0"/>
                <a:t>V</a:t>
              </a:r>
              <a:endParaRPr lang="he-IL" b="1" dirty="0"/>
            </a:p>
          </p:txBody>
        </p:sp>
        <p:sp>
          <p:nvSpPr>
            <p:cNvPr id="11" name="תיבת טקסט 10">
              <a:extLst>
                <a:ext uri="{FF2B5EF4-FFF2-40B4-BE49-F238E27FC236}">
                  <a16:creationId xmlns:a16="http://schemas.microsoft.com/office/drawing/2014/main" id="{F6D9241E-3734-4A08-8719-1B970A432592}"/>
                </a:ext>
              </a:extLst>
            </p:cNvPr>
            <p:cNvSpPr txBox="1"/>
            <p:nvPr/>
          </p:nvSpPr>
          <p:spPr>
            <a:xfrm>
              <a:off x="5918982" y="3885654"/>
              <a:ext cx="404913" cy="717152"/>
            </a:xfrm>
            <a:prstGeom prst="rect">
              <a:avLst/>
            </a:prstGeom>
            <a:noFill/>
          </p:spPr>
          <p:txBody>
            <a:bodyPr wrap="none" rtlCol="1">
              <a:spAutoFit/>
            </a:bodyPr>
            <a:lstStyle/>
            <a:p>
              <a:r>
                <a:rPr lang="en-US" b="1" dirty="0"/>
                <a:t>I</a:t>
              </a:r>
              <a:endParaRPr lang="he-IL" b="1" dirty="0"/>
            </a:p>
          </p:txBody>
        </p:sp>
        <p:sp>
          <p:nvSpPr>
            <p:cNvPr id="12" name="תיבת טקסט 11">
              <a:extLst>
                <a:ext uri="{FF2B5EF4-FFF2-40B4-BE49-F238E27FC236}">
                  <a16:creationId xmlns:a16="http://schemas.microsoft.com/office/drawing/2014/main" id="{953FBDCE-91B8-4583-8DAE-769E47603A1D}"/>
                </a:ext>
              </a:extLst>
            </p:cNvPr>
            <p:cNvSpPr txBox="1"/>
            <p:nvPr/>
          </p:nvSpPr>
          <p:spPr>
            <a:xfrm>
              <a:off x="6527087" y="3882897"/>
              <a:ext cx="504504" cy="717152"/>
            </a:xfrm>
            <a:prstGeom prst="rect">
              <a:avLst/>
            </a:prstGeom>
            <a:noFill/>
          </p:spPr>
          <p:txBody>
            <a:bodyPr wrap="none" rtlCol="1">
              <a:spAutoFit/>
            </a:bodyPr>
            <a:lstStyle/>
            <a:p>
              <a:r>
                <a:rPr lang="en-US" b="1" dirty="0"/>
                <a:t>R</a:t>
              </a:r>
              <a:endParaRPr lang="he-IL" b="1" dirty="0"/>
            </a:p>
          </p:txBody>
        </p:sp>
      </p:grpSp>
    </p:spTree>
    <p:extLst>
      <p:ext uri="{BB962C8B-B14F-4D97-AF65-F5344CB8AC3E}">
        <p14:creationId xmlns:p14="http://schemas.microsoft.com/office/powerpoint/2010/main" val="1757704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B512AAA-4DAD-48F8-BCDE-E49088640341}"/>
              </a:ext>
            </a:extLst>
          </p:cNvPr>
          <p:cNvSpPr>
            <a:spLocks noGrp="1"/>
          </p:cNvSpPr>
          <p:nvPr>
            <p:ph type="title"/>
          </p:nvPr>
        </p:nvSpPr>
        <p:spPr/>
        <p:txBody>
          <a:bodyPr/>
          <a:lstStyle/>
          <a:p>
            <a:r>
              <a:rPr lang="he-IL" dirty="0">
                <a:solidFill>
                  <a:schemeClr val="tx2">
                    <a:lumMod val="60000"/>
                    <a:lumOff val="40000"/>
                  </a:schemeClr>
                </a:solidFill>
              </a:rPr>
              <a:t>חוק </a:t>
            </a:r>
            <a:r>
              <a:rPr lang="he-IL" dirty="0" err="1">
                <a:solidFill>
                  <a:schemeClr val="tx2">
                    <a:lumMod val="60000"/>
                    <a:lumOff val="40000"/>
                  </a:schemeClr>
                </a:solidFill>
              </a:rPr>
              <a:t>אוהם</a:t>
            </a:r>
            <a:r>
              <a:rPr lang="he-IL" dirty="0">
                <a:solidFill>
                  <a:schemeClr val="tx2">
                    <a:lumMod val="60000"/>
                    <a:lumOff val="40000"/>
                  </a:schemeClr>
                </a:solidFill>
              </a:rPr>
              <a:t> </a:t>
            </a:r>
            <a:r>
              <a:rPr lang="he-IL" sz="3600" dirty="0">
                <a:solidFill>
                  <a:schemeClr val="tx2">
                    <a:lumMod val="60000"/>
                    <a:lumOff val="40000"/>
                  </a:schemeClr>
                </a:solidFill>
              </a:rPr>
              <a:t>דרכי יישום</a:t>
            </a:r>
            <a:endParaRPr lang="he-IL" dirty="0">
              <a:solidFill>
                <a:schemeClr val="tx2">
                  <a:lumMod val="60000"/>
                  <a:lumOff val="40000"/>
                </a:schemeClr>
              </a:solidFill>
            </a:endParaRPr>
          </a:p>
        </p:txBody>
      </p:sp>
      <p:sp>
        <p:nvSpPr>
          <p:cNvPr id="3" name="מציין מיקום תוכן 2">
            <a:extLst>
              <a:ext uri="{FF2B5EF4-FFF2-40B4-BE49-F238E27FC236}">
                <a16:creationId xmlns:a16="http://schemas.microsoft.com/office/drawing/2014/main" id="{FDBC5A1F-609B-415C-9AD4-0D14E8A14A3C}"/>
              </a:ext>
            </a:extLst>
          </p:cNvPr>
          <p:cNvSpPr>
            <a:spLocks noGrp="1"/>
          </p:cNvSpPr>
          <p:nvPr>
            <p:ph idx="1"/>
          </p:nvPr>
        </p:nvSpPr>
        <p:spPr>
          <a:xfrm>
            <a:off x="457200" y="1135285"/>
            <a:ext cx="8229600" cy="4525963"/>
          </a:xfrm>
        </p:spPr>
        <p:txBody>
          <a:bodyPr/>
          <a:lstStyle/>
          <a:p>
            <a:pPr marL="0" indent="0">
              <a:buNone/>
            </a:pPr>
            <a:r>
              <a:rPr lang="he-IL" dirty="0"/>
              <a:t>אפשרות 1:</a:t>
            </a:r>
          </a:p>
          <a:p>
            <a:pPr marL="0" indent="0">
              <a:buNone/>
            </a:pPr>
            <a:r>
              <a:rPr lang="he-IL" sz="2800" dirty="0"/>
              <a:t>משוואה שאומרת הזרם  ביחידות </a:t>
            </a:r>
            <a:r>
              <a:rPr lang="en-US" sz="2800" dirty="0"/>
              <a:t>A</a:t>
            </a:r>
            <a:r>
              <a:rPr lang="he-IL" sz="2800" dirty="0"/>
              <a:t> שווה למתח ביחידות </a:t>
            </a:r>
            <a:r>
              <a:rPr lang="en-US" sz="2800" dirty="0"/>
              <a:t>V</a:t>
            </a:r>
            <a:r>
              <a:rPr lang="he-IL" sz="2800" dirty="0"/>
              <a:t> חלקי ההתנגדות ביחידות </a:t>
            </a:r>
            <a:r>
              <a:rPr lang="el-GR" sz="2800" dirty="0"/>
              <a:t>Ω</a:t>
            </a:r>
            <a:endParaRPr lang="en-US" sz="2800" dirty="0"/>
          </a:p>
          <a:p>
            <a:pPr marL="0" indent="0">
              <a:buNone/>
            </a:pPr>
            <a:r>
              <a:rPr lang="he-IL" dirty="0"/>
              <a:t>אפשרות 2:</a:t>
            </a:r>
          </a:p>
          <a:p>
            <a:pPr marL="0" indent="0">
              <a:buNone/>
            </a:pPr>
            <a:r>
              <a:rPr lang="he-IL" sz="2800" dirty="0"/>
              <a:t>משוואה שאומרת שהמתח ביחידות </a:t>
            </a:r>
            <a:r>
              <a:rPr lang="en-US" sz="2800" dirty="0"/>
              <a:t>V</a:t>
            </a:r>
            <a:r>
              <a:rPr lang="he-IL" sz="2800" dirty="0"/>
              <a:t> שווה למכפלת הזרם  ביחידות </a:t>
            </a:r>
            <a:r>
              <a:rPr lang="en-US" sz="2800" dirty="0"/>
              <a:t>A</a:t>
            </a:r>
            <a:r>
              <a:rPr lang="he-IL" sz="2800" dirty="0"/>
              <a:t> עם ההתנגדות ביחידות </a:t>
            </a:r>
            <a:r>
              <a:rPr lang="el-GR" sz="2800" dirty="0"/>
              <a:t>Ω</a:t>
            </a:r>
            <a:endParaRPr lang="he-IL" sz="2800" dirty="0"/>
          </a:p>
          <a:p>
            <a:pPr marL="0" indent="0">
              <a:buNone/>
            </a:pPr>
            <a:r>
              <a:rPr lang="he-IL" dirty="0"/>
              <a:t>אפשרות 3:</a:t>
            </a:r>
          </a:p>
          <a:p>
            <a:pPr marL="0" indent="0">
              <a:buNone/>
            </a:pPr>
            <a:r>
              <a:rPr lang="he-IL" sz="2800" dirty="0"/>
              <a:t>משוואה שאומרת ההתנגדות ביחידות </a:t>
            </a:r>
            <a:r>
              <a:rPr lang="el-GR" sz="2800" dirty="0"/>
              <a:t>Ω</a:t>
            </a:r>
            <a:r>
              <a:rPr lang="he-IL" sz="2800" dirty="0"/>
              <a:t> שווה למתח ביחידות </a:t>
            </a:r>
            <a:r>
              <a:rPr lang="en-US" sz="2800" dirty="0"/>
              <a:t>V</a:t>
            </a:r>
            <a:r>
              <a:rPr lang="he-IL" sz="2800" dirty="0"/>
              <a:t> חלקי הזרם  ביחידות </a:t>
            </a:r>
            <a:r>
              <a:rPr lang="en-US" sz="2800" dirty="0"/>
              <a:t>A</a:t>
            </a:r>
            <a:endParaRPr lang="he-IL" sz="2800" dirty="0"/>
          </a:p>
          <a:p>
            <a:endParaRPr lang="en-US" dirty="0"/>
          </a:p>
        </p:txBody>
      </p:sp>
      <p:grpSp>
        <p:nvGrpSpPr>
          <p:cNvPr id="6" name="קבוצה 5">
            <a:extLst>
              <a:ext uri="{FF2B5EF4-FFF2-40B4-BE49-F238E27FC236}">
                <a16:creationId xmlns:a16="http://schemas.microsoft.com/office/drawing/2014/main" id="{6062E5F3-E2D6-4176-91CB-D24F9FD026A9}"/>
              </a:ext>
            </a:extLst>
          </p:cNvPr>
          <p:cNvGrpSpPr/>
          <p:nvPr/>
        </p:nvGrpSpPr>
        <p:grpSpPr>
          <a:xfrm>
            <a:off x="431860" y="289878"/>
            <a:ext cx="1409737" cy="1112520"/>
            <a:chOff x="5508104" y="2924944"/>
            <a:chExt cx="1872208" cy="1728192"/>
          </a:xfrm>
        </p:grpSpPr>
        <p:sp>
          <p:nvSpPr>
            <p:cNvPr id="7" name="משולש שווה-שוקיים 6">
              <a:extLst>
                <a:ext uri="{FF2B5EF4-FFF2-40B4-BE49-F238E27FC236}">
                  <a16:creationId xmlns:a16="http://schemas.microsoft.com/office/drawing/2014/main" id="{84A65A53-DDFE-4811-9C45-8F9BAFB904D6}"/>
                </a:ext>
              </a:extLst>
            </p:cNvPr>
            <p:cNvSpPr/>
            <p:nvPr/>
          </p:nvSpPr>
          <p:spPr>
            <a:xfrm>
              <a:off x="5508104" y="2924944"/>
              <a:ext cx="1872208" cy="1728192"/>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8" name="מחבר ישר 7">
              <a:extLst>
                <a:ext uri="{FF2B5EF4-FFF2-40B4-BE49-F238E27FC236}">
                  <a16:creationId xmlns:a16="http://schemas.microsoft.com/office/drawing/2014/main" id="{BA1A7C0F-9ACE-40B1-BD9D-E1328AEA3A25}"/>
                </a:ext>
              </a:extLst>
            </p:cNvPr>
            <p:cNvCxnSpPr>
              <a:stCxn id="7" idx="1"/>
              <a:endCxn id="7" idx="5"/>
            </p:cNvCxnSpPr>
            <p:nvPr/>
          </p:nvCxnSpPr>
          <p:spPr>
            <a:xfrm>
              <a:off x="5976156" y="3789040"/>
              <a:ext cx="936104" cy="0"/>
            </a:xfrm>
            <a:prstGeom prst="line">
              <a:avLst/>
            </a:prstGeom>
            <a:ln w="38100"/>
          </p:spPr>
          <p:style>
            <a:lnRef idx="1">
              <a:schemeClr val="accent4"/>
            </a:lnRef>
            <a:fillRef idx="0">
              <a:schemeClr val="accent4"/>
            </a:fillRef>
            <a:effectRef idx="0">
              <a:schemeClr val="accent4"/>
            </a:effectRef>
            <a:fontRef idx="minor">
              <a:schemeClr val="tx1"/>
            </a:fontRef>
          </p:style>
        </p:cxnSp>
        <p:cxnSp>
          <p:nvCxnSpPr>
            <p:cNvPr id="9" name="מחבר ישר 8">
              <a:extLst>
                <a:ext uri="{FF2B5EF4-FFF2-40B4-BE49-F238E27FC236}">
                  <a16:creationId xmlns:a16="http://schemas.microsoft.com/office/drawing/2014/main" id="{7F1D1B1A-809F-4902-9B60-AEF40FEDCA02}"/>
                </a:ext>
              </a:extLst>
            </p:cNvPr>
            <p:cNvCxnSpPr>
              <a:stCxn id="7" idx="3"/>
            </p:cNvCxnSpPr>
            <p:nvPr/>
          </p:nvCxnSpPr>
          <p:spPr>
            <a:xfrm flipV="1">
              <a:off x="6444208" y="3789040"/>
              <a:ext cx="0" cy="864096"/>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10" name="תיבת טקסט 9">
              <a:extLst>
                <a:ext uri="{FF2B5EF4-FFF2-40B4-BE49-F238E27FC236}">
                  <a16:creationId xmlns:a16="http://schemas.microsoft.com/office/drawing/2014/main" id="{1FC2843E-40B6-4DC1-85B3-8F5C676A3D4F}"/>
                </a:ext>
              </a:extLst>
            </p:cNvPr>
            <p:cNvSpPr txBox="1"/>
            <p:nvPr/>
          </p:nvSpPr>
          <p:spPr>
            <a:xfrm>
              <a:off x="6154196" y="3087130"/>
              <a:ext cx="541161" cy="717152"/>
            </a:xfrm>
            <a:prstGeom prst="rect">
              <a:avLst/>
            </a:prstGeom>
            <a:noFill/>
          </p:spPr>
          <p:txBody>
            <a:bodyPr wrap="none" rtlCol="1">
              <a:spAutoFit/>
            </a:bodyPr>
            <a:lstStyle/>
            <a:p>
              <a:r>
                <a:rPr lang="en-US" b="1" dirty="0"/>
                <a:t>V</a:t>
              </a:r>
              <a:endParaRPr lang="he-IL" b="1" dirty="0"/>
            </a:p>
          </p:txBody>
        </p:sp>
        <p:sp>
          <p:nvSpPr>
            <p:cNvPr id="11" name="תיבת טקסט 10">
              <a:extLst>
                <a:ext uri="{FF2B5EF4-FFF2-40B4-BE49-F238E27FC236}">
                  <a16:creationId xmlns:a16="http://schemas.microsoft.com/office/drawing/2014/main" id="{8B89E8E2-9CCD-4809-9462-E7852CED8E90}"/>
                </a:ext>
              </a:extLst>
            </p:cNvPr>
            <p:cNvSpPr txBox="1"/>
            <p:nvPr/>
          </p:nvSpPr>
          <p:spPr>
            <a:xfrm>
              <a:off x="5918982" y="3885654"/>
              <a:ext cx="404913" cy="717152"/>
            </a:xfrm>
            <a:prstGeom prst="rect">
              <a:avLst/>
            </a:prstGeom>
            <a:noFill/>
          </p:spPr>
          <p:txBody>
            <a:bodyPr wrap="none" rtlCol="1">
              <a:spAutoFit/>
            </a:bodyPr>
            <a:lstStyle/>
            <a:p>
              <a:r>
                <a:rPr lang="en-US" b="1" dirty="0"/>
                <a:t>I</a:t>
              </a:r>
              <a:endParaRPr lang="he-IL" b="1" dirty="0"/>
            </a:p>
          </p:txBody>
        </p:sp>
        <p:sp>
          <p:nvSpPr>
            <p:cNvPr id="12" name="תיבת טקסט 11">
              <a:extLst>
                <a:ext uri="{FF2B5EF4-FFF2-40B4-BE49-F238E27FC236}">
                  <a16:creationId xmlns:a16="http://schemas.microsoft.com/office/drawing/2014/main" id="{2512E278-5F71-4F5A-9F34-D398DB167901}"/>
                </a:ext>
              </a:extLst>
            </p:cNvPr>
            <p:cNvSpPr txBox="1"/>
            <p:nvPr/>
          </p:nvSpPr>
          <p:spPr>
            <a:xfrm>
              <a:off x="6527087" y="3882897"/>
              <a:ext cx="504504" cy="717152"/>
            </a:xfrm>
            <a:prstGeom prst="rect">
              <a:avLst/>
            </a:prstGeom>
            <a:noFill/>
          </p:spPr>
          <p:txBody>
            <a:bodyPr wrap="none" rtlCol="1">
              <a:spAutoFit/>
            </a:bodyPr>
            <a:lstStyle/>
            <a:p>
              <a:r>
                <a:rPr lang="en-US" b="1" dirty="0"/>
                <a:t>R</a:t>
              </a:r>
              <a:endParaRPr lang="he-IL" b="1" dirty="0"/>
            </a:p>
          </p:txBody>
        </p:sp>
      </p:grpSp>
      <p:sp>
        <p:nvSpPr>
          <p:cNvPr id="16" name="תיבת טקסט 15">
            <a:extLst>
              <a:ext uri="{FF2B5EF4-FFF2-40B4-BE49-F238E27FC236}">
                <a16:creationId xmlns:a16="http://schemas.microsoft.com/office/drawing/2014/main" id="{F0BC08B3-5529-458E-BBAE-344F0F6741B0}"/>
              </a:ext>
            </a:extLst>
          </p:cNvPr>
          <p:cNvSpPr txBox="1"/>
          <p:nvPr/>
        </p:nvSpPr>
        <p:spPr>
          <a:xfrm>
            <a:off x="4427984" y="2247255"/>
            <a:ext cx="288032" cy="461665"/>
          </a:xfrm>
          <a:prstGeom prst="rect">
            <a:avLst/>
          </a:prstGeom>
          <a:noFill/>
        </p:spPr>
        <p:txBody>
          <a:bodyPr wrap="square" rtlCol="1">
            <a:spAutoFit/>
          </a:bodyPr>
          <a:lstStyle/>
          <a:p>
            <a:pPr algn="ctr"/>
            <a:r>
              <a:rPr lang="en-US" dirty="0"/>
              <a:t>I</a:t>
            </a:r>
            <a:endParaRPr lang="he-IL" dirty="0"/>
          </a:p>
        </p:txBody>
      </p:sp>
      <p:pic>
        <p:nvPicPr>
          <p:cNvPr id="21" name="תמונה 20">
            <a:extLst>
              <a:ext uri="{FF2B5EF4-FFF2-40B4-BE49-F238E27FC236}">
                <a16:creationId xmlns:a16="http://schemas.microsoft.com/office/drawing/2014/main" id="{A913BC7F-8DE8-4513-A138-4FF7473C3E57}"/>
              </a:ext>
            </a:extLst>
          </p:cNvPr>
          <p:cNvPicPr>
            <a:picLocks noChangeAspect="1"/>
          </p:cNvPicPr>
          <p:nvPr/>
        </p:nvPicPr>
        <p:blipFill>
          <a:blip r:embed="rId2"/>
          <a:stretch>
            <a:fillRect/>
          </a:stretch>
        </p:blipFill>
        <p:spPr>
          <a:xfrm>
            <a:off x="431860" y="2299345"/>
            <a:ext cx="847725" cy="819150"/>
          </a:xfrm>
          <a:prstGeom prst="rect">
            <a:avLst/>
          </a:prstGeom>
        </p:spPr>
      </p:pic>
      <p:pic>
        <p:nvPicPr>
          <p:cNvPr id="22" name="תמונה 21">
            <a:extLst>
              <a:ext uri="{FF2B5EF4-FFF2-40B4-BE49-F238E27FC236}">
                <a16:creationId xmlns:a16="http://schemas.microsoft.com/office/drawing/2014/main" id="{565CE051-5D32-43EA-8C4D-BB153A99AB08}"/>
              </a:ext>
            </a:extLst>
          </p:cNvPr>
          <p:cNvPicPr>
            <a:picLocks noChangeAspect="1"/>
          </p:cNvPicPr>
          <p:nvPr/>
        </p:nvPicPr>
        <p:blipFill>
          <a:blip r:embed="rId3"/>
          <a:stretch>
            <a:fillRect/>
          </a:stretch>
        </p:blipFill>
        <p:spPr>
          <a:xfrm>
            <a:off x="457200" y="5373216"/>
            <a:ext cx="1000125" cy="847725"/>
          </a:xfrm>
          <a:prstGeom prst="rect">
            <a:avLst/>
          </a:prstGeom>
        </p:spPr>
      </p:pic>
      <p:pic>
        <p:nvPicPr>
          <p:cNvPr id="23" name="תמונה 22">
            <a:extLst>
              <a:ext uri="{FF2B5EF4-FFF2-40B4-BE49-F238E27FC236}">
                <a16:creationId xmlns:a16="http://schemas.microsoft.com/office/drawing/2014/main" id="{7F0CABCB-296C-43B3-9E46-FBE3CF7B2E29}"/>
              </a:ext>
            </a:extLst>
          </p:cNvPr>
          <p:cNvPicPr>
            <a:picLocks noChangeAspect="1"/>
          </p:cNvPicPr>
          <p:nvPr/>
        </p:nvPicPr>
        <p:blipFill>
          <a:blip r:embed="rId4"/>
          <a:stretch>
            <a:fillRect/>
          </a:stretch>
        </p:blipFill>
        <p:spPr>
          <a:xfrm>
            <a:off x="379385" y="3923405"/>
            <a:ext cx="1333500" cy="409575"/>
          </a:xfrm>
          <a:prstGeom prst="rect">
            <a:avLst/>
          </a:prstGeom>
        </p:spPr>
      </p:pic>
      <p:sp>
        <p:nvSpPr>
          <p:cNvPr id="24" name="תיבת טקסט 23">
            <a:extLst>
              <a:ext uri="{FF2B5EF4-FFF2-40B4-BE49-F238E27FC236}">
                <a16:creationId xmlns:a16="http://schemas.microsoft.com/office/drawing/2014/main" id="{616885AA-9D13-47E0-91DB-CEF02ED1B554}"/>
              </a:ext>
            </a:extLst>
          </p:cNvPr>
          <p:cNvSpPr txBox="1"/>
          <p:nvPr/>
        </p:nvSpPr>
        <p:spPr>
          <a:xfrm>
            <a:off x="5724128" y="4407495"/>
            <a:ext cx="288032" cy="461665"/>
          </a:xfrm>
          <a:prstGeom prst="rect">
            <a:avLst/>
          </a:prstGeom>
          <a:noFill/>
        </p:spPr>
        <p:txBody>
          <a:bodyPr wrap="square" rtlCol="1">
            <a:spAutoFit/>
          </a:bodyPr>
          <a:lstStyle/>
          <a:p>
            <a:pPr algn="ctr"/>
            <a:r>
              <a:rPr lang="en-US" dirty="0"/>
              <a:t>I</a:t>
            </a:r>
            <a:endParaRPr lang="he-IL" dirty="0"/>
          </a:p>
        </p:txBody>
      </p:sp>
    </p:spTree>
    <p:extLst>
      <p:ext uri="{BB962C8B-B14F-4D97-AF65-F5344CB8AC3E}">
        <p14:creationId xmlns:p14="http://schemas.microsoft.com/office/powerpoint/2010/main" val="18441330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EC80CD6-A666-44FB-BAEB-DA39D5E230FD}"/>
              </a:ext>
            </a:extLst>
          </p:cNvPr>
          <p:cNvSpPr>
            <a:spLocks noGrp="1"/>
          </p:cNvSpPr>
          <p:nvPr>
            <p:ph type="title"/>
          </p:nvPr>
        </p:nvSpPr>
        <p:spPr/>
        <p:txBody>
          <a:bodyPr/>
          <a:lstStyle/>
          <a:p>
            <a:r>
              <a:rPr lang="he-IL" dirty="0">
                <a:solidFill>
                  <a:schemeClr val="tx2">
                    <a:lumMod val="60000"/>
                    <a:lumOff val="40000"/>
                  </a:schemeClr>
                </a:solidFill>
              </a:rPr>
              <a:t>חוק </a:t>
            </a:r>
            <a:r>
              <a:rPr lang="he-IL" dirty="0" err="1">
                <a:solidFill>
                  <a:schemeClr val="tx2">
                    <a:lumMod val="60000"/>
                    <a:lumOff val="40000"/>
                  </a:schemeClr>
                </a:solidFill>
              </a:rPr>
              <a:t>אוהם</a:t>
            </a:r>
            <a:r>
              <a:rPr lang="he-IL" dirty="0">
                <a:solidFill>
                  <a:schemeClr val="tx2">
                    <a:lumMod val="60000"/>
                    <a:lumOff val="40000"/>
                  </a:schemeClr>
                </a:solidFill>
              </a:rPr>
              <a:t> - מסקנות</a:t>
            </a:r>
          </a:p>
        </p:txBody>
      </p:sp>
      <p:sp>
        <p:nvSpPr>
          <p:cNvPr id="3" name="מציין מיקום תוכן 2">
            <a:extLst>
              <a:ext uri="{FF2B5EF4-FFF2-40B4-BE49-F238E27FC236}">
                <a16:creationId xmlns:a16="http://schemas.microsoft.com/office/drawing/2014/main" id="{50497F89-B38D-499A-A8BB-77A2DBF0F68B}"/>
              </a:ext>
            </a:extLst>
          </p:cNvPr>
          <p:cNvSpPr>
            <a:spLocks noGrp="1"/>
          </p:cNvSpPr>
          <p:nvPr>
            <p:ph idx="1"/>
          </p:nvPr>
        </p:nvSpPr>
        <p:spPr>
          <a:xfrm>
            <a:off x="457200" y="1600201"/>
            <a:ext cx="8229600" cy="2836912"/>
          </a:xfrm>
        </p:spPr>
        <p:txBody>
          <a:bodyPr/>
          <a:lstStyle/>
          <a:p>
            <a:pPr marL="0" indent="0">
              <a:buNone/>
            </a:pPr>
            <a:r>
              <a:rPr lang="he-IL" b="1" dirty="0"/>
              <a:t>מסקנות</a:t>
            </a:r>
            <a:r>
              <a:rPr lang="he-IL" dirty="0"/>
              <a:t>:</a:t>
            </a:r>
          </a:p>
          <a:p>
            <a:r>
              <a:rPr lang="he-IL" dirty="0"/>
              <a:t>בעבור מתח קבוע, ככל שההתנגדות קטנה יותר, הזרם במעגל יהיה גדול יותר ולהפך.</a:t>
            </a:r>
          </a:p>
          <a:p>
            <a:r>
              <a:rPr lang="he-IL" dirty="0"/>
              <a:t>בעבור התנגדות קבועה, ככל שהמתח גבוה יותר, עצמת הזרם במעגל תהיה גבוהה יותר.</a:t>
            </a:r>
          </a:p>
        </p:txBody>
      </p:sp>
    </p:spTree>
    <p:extLst>
      <p:ext uri="{BB962C8B-B14F-4D97-AF65-F5344CB8AC3E}">
        <p14:creationId xmlns:p14="http://schemas.microsoft.com/office/powerpoint/2010/main" val="5489469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E240651-1F35-4B6A-8631-64F77CC333A4}"/>
              </a:ext>
            </a:extLst>
          </p:cNvPr>
          <p:cNvSpPr>
            <a:spLocks noGrp="1"/>
          </p:cNvSpPr>
          <p:nvPr>
            <p:ph type="title"/>
          </p:nvPr>
        </p:nvSpPr>
        <p:spPr>
          <a:xfrm>
            <a:off x="457200" y="-27384"/>
            <a:ext cx="8229600" cy="1143000"/>
          </a:xfrm>
        </p:spPr>
        <p:txBody>
          <a:bodyPr/>
          <a:lstStyle/>
          <a:p>
            <a:r>
              <a:rPr lang="he-IL" dirty="0">
                <a:solidFill>
                  <a:schemeClr val="tx2">
                    <a:lumMod val="60000"/>
                    <a:lumOff val="40000"/>
                  </a:schemeClr>
                </a:solidFill>
              </a:rPr>
              <a:t>נוסחאות סיכום </a:t>
            </a:r>
          </a:p>
        </p:txBody>
      </p:sp>
      <p:sp>
        <p:nvSpPr>
          <p:cNvPr id="4" name="תיבת טקסט 3">
            <a:extLst>
              <a:ext uri="{FF2B5EF4-FFF2-40B4-BE49-F238E27FC236}">
                <a16:creationId xmlns:a16="http://schemas.microsoft.com/office/drawing/2014/main" id="{4DF1317A-6061-42A1-A8B1-1F1292B7F19B}"/>
              </a:ext>
            </a:extLst>
          </p:cNvPr>
          <p:cNvSpPr txBox="1"/>
          <p:nvPr/>
        </p:nvSpPr>
        <p:spPr>
          <a:xfrm>
            <a:off x="6930662" y="836712"/>
            <a:ext cx="1602657" cy="584775"/>
          </a:xfrm>
          <a:prstGeom prst="rect">
            <a:avLst/>
          </a:prstGeom>
          <a:noFill/>
        </p:spPr>
        <p:txBody>
          <a:bodyPr wrap="square" rtlCol="1">
            <a:spAutoFit/>
          </a:bodyPr>
          <a:lstStyle/>
          <a:p>
            <a:r>
              <a:rPr lang="he-IL" sz="3200" b="1" dirty="0"/>
              <a:t>חוק </a:t>
            </a:r>
            <a:r>
              <a:rPr lang="he-IL" sz="3200" b="1" dirty="0" err="1"/>
              <a:t>אוהם</a:t>
            </a:r>
            <a:endParaRPr lang="he-IL" sz="3200" b="1" dirty="0"/>
          </a:p>
        </p:txBody>
      </p:sp>
      <p:sp>
        <p:nvSpPr>
          <p:cNvPr id="5" name="תיבת טקסט 4">
            <a:extLst>
              <a:ext uri="{FF2B5EF4-FFF2-40B4-BE49-F238E27FC236}">
                <a16:creationId xmlns:a16="http://schemas.microsoft.com/office/drawing/2014/main" id="{983E7BBA-A199-4CDC-BF76-859851A76BB1}"/>
              </a:ext>
            </a:extLst>
          </p:cNvPr>
          <p:cNvSpPr txBox="1"/>
          <p:nvPr/>
        </p:nvSpPr>
        <p:spPr>
          <a:xfrm>
            <a:off x="6225794" y="1412776"/>
            <a:ext cx="2287100" cy="1200329"/>
          </a:xfrm>
          <a:prstGeom prst="rect">
            <a:avLst/>
          </a:prstGeom>
          <a:noFill/>
        </p:spPr>
        <p:txBody>
          <a:bodyPr wrap="none" rtlCol="1">
            <a:spAutoFit/>
          </a:bodyPr>
          <a:lstStyle/>
          <a:p>
            <a:r>
              <a:rPr lang="he-IL" dirty="0"/>
              <a:t>[</a:t>
            </a:r>
            <a:r>
              <a:rPr lang="en-US" dirty="0"/>
              <a:t>V</a:t>
            </a:r>
            <a:r>
              <a:rPr lang="he-IL" dirty="0"/>
              <a:t>] </a:t>
            </a:r>
            <a:r>
              <a:rPr lang="en-US" dirty="0"/>
              <a:t>V </a:t>
            </a:r>
            <a:r>
              <a:rPr lang="he-IL" dirty="0"/>
              <a:t> מתח חשמלי</a:t>
            </a:r>
          </a:p>
          <a:p>
            <a:r>
              <a:rPr lang="he-IL" dirty="0"/>
              <a:t>[</a:t>
            </a:r>
            <a:r>
              <a:rPr lang="en-US" dirty="0"/>
              <a:t> I  [A</a:t>
            </a:r>
            <a:r>
              <a:rPr lang="he-IL" dirty="0"/>
              <a:t>זרם חשמלי</a:t>
            </a:r>
          </a:p>
          <a:p>
            <a:r>
              <a:rPr lang="he-IL" dirty="0"/>
              <a:t>[Ω] </a:t>
            </a:r>
            <a:r>
              <a:rPr lang="en-US" dirty="0"/>
              <a:t>R</a:t>
            </a:r>
            <a:r>
              <a:rPr lang="he-IL" dirty="0"/>
              <a:t> התנגדות</a:t>
            </a:r>
          </a:p>
        </p:txBody>
      </p:sp>
      <p:grpSp>
        <p:nvGrpSpPr>
          <p:cNvPr id="6" name="קבוצה 5">
            <a:extLst>
              <a:ext uri="{FF2B5EF4-FFF2-40B4-BE49-F238E27FC236}">
                <a16:creationId xmlns:a16="http://schemas.microsoft.com/office/drawing/2014/main" id="{DED724E8-B432-4CF3-B5C8-5F41874DBB58}"/>
              </a:ext>
            </a:extLst>
          </p:cNvPr>
          <p:cNvGrpSpPr/>
          <p:nvPr/>
        </p:nvGrpSpPr>
        <p:grpSpPr>
          <a:xfrm>
            <a:off x="725924" y="1196752"/>
            <a:ext cx="1409737" cy="1112520"/>
            <a:chOff x="5508104" y="2924944"/>
            <a:chExt cx="1872208" cy="1728192"/>
          </a:xfrm>
        </p:grpSpPr>
        <p:sp>
          <p:nvSpPr>
            <p:cNvPr id="7" name="משולש שווה-שוקיים 6">
              <a:extLst>
                <a:ext uri="{FF2B5EF4-FFF2-40B4-BE49-F238E27FC236}">
                  <a16:creationId xmlns:a16="http://schemas.microsoft.com/office/drawing/2014/main" id="{6150EF1E-0B51-4A05-AD95-4F392271DCBE}"/>
                </a:ext>
              </a:extLst>
            </p:cNvPr>
            <p:cNvSpPr/>
            <p:nvPr/>
          </p:nvSpPr>
          <p:spPr>
            <a:xfrm>
              <a:off x="5508104" y="2924944"/>
              <a:ext cx="1872208" cy="1728192"/>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8" name="מחבר ישר 7">
              <a:extLst>
                <a:ext uri="{FF2B5EF4-FFF2-40B4-BE49-F238E27FC236}">
                  <a16:creationId xmlns:a16="http://schemas.microsoft.com/office/drawing/2014/main" id="{0C0C06D3-C652-48AE-B637-BB82666EFB94}"/>
                </a:ext>
              </a:extLst>
            </p:cNvPr>
            <p:cNvCxnSpPr>
              <a:stCxn id="7" idx="1"/>
              <a:endCxn id="7" idx="5"/>
            </p:cNvCxnSpPr>
            <p:nvPr/>
          </p:nvCxnSpPr>
          <p:spPr>
            <a:xfrm>
              <a:off x="5976156" y="3789040"/>
              <a:ext cx="936104" cy="0"/>
            </a:xfrm>
            <a:prstGeom prst="line">
              <a:avLst/>
            </a:prstGeom>
            <a:ln w="38100"/>
          </p:spPr>
          <p:style>
            <a:lnRef idx="1">
              <a:schemeClr val="accent4"/>
            </a:lnRef>
            <a:fillRef idx="0">
              <a:schemeClr val="accent4"/>
            </a:fillRef>
            <a:effectRef idx="0">
              <a:schemeClr val="accent4"/>
            </a:effectRef>
            <a:fontRef idx="minor">
              <a:schemeClr val="tx1"/>
            </a:fontRef>
          </p:style>
        </p:cxnSp>
        <p:cxnSp>
          <p:nvCxnSpPr>
            <p:cNvPr id="9" name="מחבר ישר 8">
              <a:extLst>
                <a:ext uri="{FF2B5EF4-FFF2-40B4-BE49-F238E27FC236}">
                  <a16:creationId xmlns:a16="http://schemas.microsoft.com/office/drawing/2014/main" id="{753586D9-6503-462D-83F6-D394D7D0FB06}"/>
                </a:ext>
              </a:extLst>
            </p:cNvPr>
            <p:cNvCxnSpPr>
              <a:stCxn id="7" idx="3"/>
            </p:cNvCxnSpPr>
            <p:nvPr/>
          </p:nvCxnSpPr>
          <p:spPr>
            <a:xfrm flipV="1">
              <a:off x="6444208" y="3789040"/>
              <a:ext cx="0" cy="864096"/>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10" name="תיבת טקסט 9">
              <a:extLst>
                <a:ext uri="{FF2B5EF4-FFF2-40B4-BE49-F238E27FC236}">
                  <a16:creationId xmlns:a16="http://schemas.microsoft.com/office/drawing/2014/main" id="{DB7B539E-A9F9-4206-8090-00A9D30A29AB}"/>
                </a:ext>
              </a:extLst>
            </p:cNvPr>
            <p:cNvSpPr txBox="1"/>
            <p:nvPr/>
          </p:nvSpPr>
          <p:spPr>
            <a:xfrm>
              <a:off x="6154196" y="3087130"/>
              <a:ext cx="541161" cy="717152"/>
            </a:xfrm>
            <a:prstGeom prst="rect">
              <a:avLst/>
            </a:prstGeom>
            <a:noFill/>
          </p:spPr>
          <p:txBody>
            <a:bodyPr wrap="none" rtlCol="1">
              <a:spAutoFit/>
            </a:bodyPr>
            <a:lstStyle/>
            <a:p>
              <a:r>
                <a:rPr lang="en-US" b="1" dirty="0"/>
                <a:t>V</a:t>
              </a:r>
              <a:endParaRPr lang="he-IL" b="1" dirty="0"/>
            </a:p>
          </p:txBody>
        </p:sp>
        <p:sp>
          <p:nvSpPr>
            <p:cNvPr id="11" name="תיבת טקסט 10">
              <a:extLst>
                <a:ext uri="{FF2B5EF4-FFF2-40B4-BE49-F238E27FC236}">
                  <a16:creationId xmlns:a16="http://schemas.microsoft.com/office/drawing/2014/main" id="{83F3AD79-1EA1-4711-A115-5CF487C4B1DB}"/>
                </a:ext>
              </a:extLst>
            </p:cNvPr>
            <p:cNvSpPr txBox="1"/>
            <p:nvPr/>
          </p:nvSpPr>
          <p:spPr>
            <a:xfrm>
              <a:off x="5918982" y="3885654"/>
              <a:ext cx="404913" cy="717152"/>
            </a:xfrm>
            <a:prstGeom prst="rect">
              <a:avLst/>
            </a:prstGeom>
            <a:noFill/>
          </p:spPr>
          <p:txBody>
            <a:bodyPr wrap="none" rtlCol="1">
              <a:spAutoFit/>
            </a:bodyPr>
            <a:lstStyle/>
            <a:p>
              <a:r>
                <a:rPr lang="en-US" b="1" dirty="0"/>
                <a:t>I</a:t>
              </a:r>
              <a:endParaRPr lang="he-IL" b="1" dirty="0"/>
            </a:p>
          </p:txBody>
        </p:sp>
        <p:sp>
          <p:nvSpPr>
            <p:cNvPr id="12" name="תיבת טקסט 11">
              <a:extLst>
                <a:ext uri="{FF2B5EF4-FFF2-40B4-BE49-F238E27FC236}">
                  <a16:creationId xmlns:a16="http://schemas.microsoft.com/office/drawing/2014/main" id="{D42717CE-92F5-45BC-81DE-E6DA880C6F13}"/>
                </a:ext>
              </a:extLst>
            </p:cNvPr>
            <p:cNvSpPr txBox="1"/>
            <p:nvPr/>
          </p:nvSpPr>
          <p:spPr>
            <a:xfrm>
              <a:off x="6527087" y="3882897"/>
              <a:ext cx="504504" cy="717152"/>
            </a:xfrm>
            <a:prstGeom prst="rect">
              <a:avLst/>
            </a:prstGeom>
            <a:noFill/>
          </p:spPr>
          <p:txBody>
            <a:bodyPr wrap="none" rtlCol="1">
              <a:spAutoFit/>
            </a:bodyPr>
            <a:lstStyle/>
            <a:p>
              <a:r>
                <a:rPr lang="en-US" b="1" dirty="0"/>
                <a:t>R</a:t>
              </a:r>
              <a:endParaRPr lang="he-IL" b="1" dirty="0"/>
            </a:p>
          </p:txBody>
        </p:sp>
      </p:grpSp>
      <p:sp>
        <p:nvSpPr>
          <p:cNvPr id="13" name="תיבת טקסט 12">
            <a:extLst>
              <a:ext uri="{FF2B5EF4-FFF2-40B4-BE49-F238E27FC236}">
                <a16:creationId xmlns:a16="http://schemas.microsoft.com/office/drawing/2014/main" id="{147EADE6-3587-4301-A866-AC6A78A68007}"/>
              </a:ext>
            </a:extLst>
          </p:cNvPr>
          <p:cNvSpPr txBox="1"/>
          <p:nvPr/>
        </p:nvSpPr>
        <p:spPr>
          <a:xfrm>
            <a:off x="755585" y="2708920"/>
            <a:ext cx="7777734" cy="584775"/>
          </a:xfrm>
          <a:prstGeom prst="rect">
            <a:avLst/>
          </a:prstGeom>
          <a:noFill/>
        </p:spPr>
        <p:txBody>
          <a:bodyPr wrap="square" rtlCol="1">
            <a:spAutoFit/>
          </a:bodyPr>
          <a:lstStyle/>
          <a:p>
            <a:r>
              <a:rPr lang="he-IL" sz="3200" b="1" dirty="0"/>
              <a:t>מטען  חשמלי ,זרם וזמן פעולת מעגל  חשמלי </a:t>
            </a:r>
          </a:p>
        </p:txBody>
      </p:sp>
      <p:sp>
        <p:nvSpPr>
          <p:cNvPr id="14" name="מלבן 13">
            <a:extLst>
              <a:ext uri="{FF2B5EF4-FFF2-40B4-BE49-F238E27FC236}">
                <a16:creationId xmlns:a16="http://schemas.microsoft.com/office/drawing/2014/main" id="{C3E4FB86-B4E8-4C19-B1BD-3497D1D13043}"/>
              </a:ext>
            </a:extLst>
          </p:cNvPr>
          <p:cNvSpPr/>
          <p:nvPr/>
        </p:nvSpPr>
        <p:spPr>
          <a:xfrm>
            <a:off x="3908482" y="3356992"/>
            <a:ext cx="4572000" cy="1200329"/>
          </a:xfrm>
          <a:prstGeom prst="rect">
            <a:avLst/>
          </a:prstGeom>
        </p:spPr>
        <p:txBody>
          <a:bodyPr>
            <a:spAutoFit/>
          </a:bodyPr>
          <a:lstStyle/>
          <a:p>
            <a:r>
              <a:rPr lang="he-IL" dirty="0"/>
              <a:t>[</a:t>
            </a:r>
            <a:r>
              <a:rPr lang="en-US" dirty="0"/>
              <a:t>C</a:t>
            </a:r>
            <a:r>
              <a:rPr lang="he-IL" dirty="0"/>
              <a:t>] </a:t>
            </a:r>
            <a:r>
              <a:rPr lang="en-US" dirty="0"/>
              <a:t>Q</a:t>
            </a:r>
            <a:r>
              <a:rPr lang="he-IL" dirty="0"/>
              <a:t> מטען חשמלי</a:t>
            </a:r>
          </a:p>
          <a:p>
            <a:r>
              <a:rPr lang="en-US" dirty="0"/>
              <a:t>[A]</a:t>
            </a:r>
            <a:r>
              <a:rPr lang="he-IL" dirty="0"/>
              <a:t> </a:t>
            </a:r>
            <a:r>
              <a:rPr lang="en-US" dirty="0"/>
              <a:t>I</a:t>
            </a:r>
            <a:r>
              <a:rPr lang="he-IL" dirty="0"/>
              <a:t> זרם חשמלי</a:t>
            </a:r>
          </a:p>
          <a:p>
            <a:r>
              <a:rPr lang="en-US" dirty="0"/>
              <a:t>[sec]</a:t>
            </a:r>
            <a:r>
              <a:rPr lang="he-IL" dirty="0"/>
              <a:t> </a:t>
            </a:r>
            <a:r>
              <a:rPr lang="en-US" dirty="0"/>
              <a:t>t</a:t>
            </a:r>
            <a:r>
              <a:rPr lang="he-IL" dirty="0"/>
              <a:t> זמן פעולת מעגל</a:t>
            </a:r>
          </a:p>
        </p:txBody>
      </p:sp>
      <p:grpSp>
        <p:nvGrpSpPr>
          <p:cNvPr id="15" name="קבוצה 14">
            <a:extLst>
              <a:ext uri="{FF2B5EF4-FFF2-40B4-BE49-F238E27FC236}">
                <a16:creationId xmlns:a16="http://schemas.microsoft.com/office/drawing/2014/main" id="{34117E89-02B6-484A-B68F-7FBE0EE3AC01}"/>
              </a:ext>
            </a:extLst>
          </p:cNvPr>
          <p:cNvGrpSpPr/>
          <p:nvPr/>
        </p:nvGrpSpPr>
        <p:grpSpPr>
          <a:xfrm>
            <a:off x="663518" y="3356992"/>
            <a:ext cx="1409737" cy="1112520"/>
            <a:chOff x="5508104" y="2924944"/>
            <a:chExt cx="1872208" cy="1728192"/>
          </a:xfrm>
        </p:grpSpPr>
        <p:sp>
          <p:nvSpPr>
            <p:cNvPr id="16" name="משולש שווה-שוקיים 15">
              <a:extLst>
                <a:ext uri="{FF2B5EF4-FFF2-40B4-BE49-F238E27FC236}">
                  <a16:creationId xmlns:a16="http://schemas.microsoft.com/office/drawing/2014/main" id="{530AE1E1-43A2-469E-951F-B7A4E58199F3}"/>
                </a:ext>
              </a:extLst>
            </p:cNvPr>
            <p:cNvSpPr/>
            <p:nvPr/>
          </p:nvSpPr>
          <p:spPr>
            <a:xfrm>
              <a:off x="5508104" y="2924944"/>
              <a:ext cx="1872208" cy="1728192"/>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17" name="מחבר ישר 16">
              <a:extLst>
                <a:ext uri="{FF2B5EF4-FFF2-40B4-BE49-F238E27FC236}">
                  <a16:creationId xmlns:a16="http://schemas.microsoft.com/office/drawing/2014/main" id="{FB05ECA7-23D6-4E12-B95F-74562A6553D3}"/>
                </a:ext>
              </a:extLst>
            </p:cNvPr>
            <p:cNvCxnSpPr>
              <a:stCxn id="16" idx="1"/>
              <a:endCxn id="16" idx="5"/>
            </p:cNvCxnSpPr>
            <p:nvPr/>
          </p:nvCxnSpPr>
          <p:spPr>
            <a:xfrm>
              <a:off x="5976156" y="3789040"/>
              <a:ext cx="936104" cy="0"/>
            </a:xfrm>
            <a:prstGeom prst="line">
              <a:avLst/>
            </a:prstGeom>
            <a:ln w="38100"/>
          </p:spPr>
          <p:style>
            <a:lnRef idx="1">
              <a:schemeClr val="accent4"/>
            </a:lnRef>
            <a:fillRef idx="0">
              <a:schemeClr val="accent4"/>
            </a:fillRef>
            <a:effectRef idx="0">
              <a:schemeClr val="accent4"/>
            </a:effectRef>
            <a:fontRef idx="minor">
              <a:schemeClr val="tx1"/>
            </a:fontRef>
          </p:style>
        </p:cxnSp>
        <p:cxnSp>
          <p:nvCxnSpPr>
            <p:cNvPr id="18" name="מחבר ישר 17">
              <a:extLst>
                <a:ext uri="{FF2B5EF4-FFF2-40B4-BE49-F238E27FC236}">
                  <a16:creationId xmlns:a16="http://schemas.microsoft.com/office/drawing/2014/main" id="{B0B8E85D-3FAC-4E83-BD6B-85DE22ABF27B}"/>
                </a:ext>
              </a:extLst>
            </p:cNvPr>
            <p:cNvCxnSpPr>
              <a:stCxn id="16" idx="3"/>
            </p:cNvCxnSpPr>
            <p:nvPr/>
          </p:nvCxnSpPr>
          <p:spPr>
            <a:xfrm flipV="1">
              <a:off x="6444208" y="3789040"/>
              <a:ext cx="0" cy="864096"/>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19" name="תיבת טקסט 18">
              <a:extLst>
                <a:ext uri="{FF2B5EF4-FFF2-40B4-BE49-F238E27FC236}">
                  <a16:creationId xmlns:a16="http://schemas.microsoft.com/office/drawing/2014/main" id="{9F90A0F7-12ED-4C72-B266-63EECCDF3A8A}"/>
                </a:ext>
              </a:extLst>
            </p:cNvPr>
            <p:cNvSpPr txBox="1"/>
            <p:nvPr/>
          </p:nvSpPr>
          <p:spPr>
            <a:xfrm>
              <a:off x="6132907" y="3087130"/>
              <a:ext cx="562450" cy="717152"/>
            </a:xfrm>
            <a:prstGeom prst="rect">
              <a:avLst/>
            </a:prstGeom>
            <a:noFill/>
          </p:spPr>
          <p:txBody>
            <a:bodyPr wrap="none" rtlCol="1">
              <a:spAutoFit/>
            </a:bodyPr>
            <a:lstStyle/>
            <a:p>
              <a:r>
                <a:rPr lang="en-US" b="1" dirty="0"/>
                <a:t>Q</a:t>
              </a:r>
              <a:endParaRPr lang="he-IL" b="1" dirty="0"/>
            </a:p>
          </p:txBody>
        </p:sp>
        <p:sp>
          <p:nvSpPr>
            <p:cNvPr id="20" name="תיבת טקסט 19">
              <a:extLst>
                <a:ext uri="{FF2B5EF4-FFF2-40B4-BE49-F238E27FC236}">
                  <a16:creationId xmlns:a16="http://schemas.microsoft.com/office/drawing/2014/main" id="{9436A5D3-E438-4479-AF9A-6E857F9AB5AE}"/>
                </a:ext>
              </a:extLst>
            </p:cNvPr>
            <p:cNvSpPr txBox="1"/>
            <p:nvPr/>
          </p:nvSpPr>
          <p:spPr>
            <a:xfrm>
              <a:off x="5918982" y="3885654"/>
              <a:ext cx="404913" cy="717152"/>
            </a:xfrm>
            <a:prstGeom prst="rect">
              <a:avLst/>
            </a:prstGeom>
            <a:noFill/>
          </p:spPr>
          <p:txBody>
            <a:bodyPr wrap="none" rtlCol="1">
              <a:spAutoFit/>
            </a:bodyPr>
            <a:lstStyle/>
            <a:p>
              <a:r>
                <a:rPr lang="en-US" b="1" dirty="0"/>
                <a:t>I</a:t>
              </a:r>
              <a:endParaRPr lang="he-IL" b="1" dirty="0"/>
            </a:p>
          </p:txBody>
        </p:sp>
        <p:sp>
          <p:nvSpPr>
            <p:cNvPr id="21" name="תיבת טקסט 20">
              <a:extLst>
                <a:ext uri="{FF2B5EF4-FFF2-40B4-BE49-F238E27FC236}">
                  <a16:creationId xmlns:a16="http://schemas.microsoft.com/office/drawing/2014/main" id="{B25D9591-D196-45C1-9D72-92BFE332ADDB}"/>
                </a:ext>
              </a:extLst>
            </p:cNvPr>
            <p:cNvSpPr txBox="1"/>
            <p:nvPr/>
          </p:nvSpPr>
          <p:spPr>
            <a:xfrm>
              <a:off x="6650096" y="3882897"/>
              <a:ext cx="381496" cy="717152"/>
            </a:xfrm>
            <a:prstGeom prst="rect">
              <a:avLst/>
            </a:prstGeom>
            <a:noFill/>
          </p:spPr>
          <p:txBody>
            <a:bodyPr wrap="none" rtlCol="1">
              <a:spAutoFit/>
            </a:bodyPr>
            <a:lstStyle/>
            <a:p>
              <a:r>
                <a:rPr lang="en-US" b="1" dirty="0"/>
                <a:t>t</a:t>
              </a:r>
              <a:endParaRPr lang="he-IL" b="1" dirty="0"/>
            </a:p>
          </p:txBody>
        </p:sp>
      </p:grpSp>
      <p:sp>
        <p:nvSpPr>
          <p:cNvPr id="22" name="תיבת טקסט 21">
            <a:extLst>
              <a:ext uri="{FF2B5EF4-FFF2-40B4-BE49-F238E27FC236}">
                <a16:creationId xmlns:a16="http://schemas.microsoft.com/office/drawing/2014/main" id="{574662B6-8931-44D9-8103-F98156BF1D7A}"/>
              </a:ext>
            </a:extLst>
          </p:cNvPr>
          <p:cNvSpPr txBox="1"/>
          <p:nvPr/>
        </p:nvSpPr>
        <p:spPr>
          <a:xfrm>
            <a:off x="4767988" y="4788441"/>
            <a:ext cx="3692444" cy="584775"/>
          </a:xfrm>
          <a:prstGeom prst="rect">
            <a:avLst/>
          </a:prstGeom>
          <a:noFill/>
        </p:spPr>
        <p:txBody>
          <a:bodyPr wrap="square" rtlCol="1">
            <a:spAutoFit/>
          </a:bodyPr>
          <a:lstStyle/>
          <a:p>
            <a:r>
              <a:rPr lang="he-IL" sz="3200" b="1" dirty="0"/>
              <a:t>הספק חשמלי - </a:t>
            </a:r>
            <a:r>
              <a:rPr lang="en-US" sz="3200" b="1" dirty="0"/>
              <a:t>P</a:t>
            </a:r>
            <a:endParaRPr lang="he-IL" sz="3200" b="1" dirty="0"/>
          </a:p>
        </p:txBody>
      </p:sp>
      <p:sp>
        <p:nvSpPr>
          <p:cNvPr id="23" name="מלבן 22">
            <a:extLst>
              <a:ext uri="{FF2B5EF4-FFF2-40B4-BE49-F238E27FC236}">
                <a16:creationId xmlns:a16="http://schemas.microsoft.com/office/drawing/2014/main" id="{091A3482-025E-495A-B2D5-C957910214D2}"/>
              </a:ext>
            </a:extLst>
          </p:cNvPr>
          <p:cNvSpPr/>
          <p:nvPr/>
        </p:nvSpPr>
        <p:spPr>
          <a:xfrm>
            <a:off x="3961319" y="5373216"/>
            <a:ext cx="4572000" cy="1200329"/>
          </a:xfrm>
          <a:prstGeom prst="rect">
            <a:avLst/>
          </a:prstGeom>
        </p:spPr>
        <p:txBody>
          <a:bodyPr>
            <a:spAutoFit/>
          </a:bodyPr>
          <a:lstStyle/>
          <a:p>
            <a:r>
              <a:rPr lang="he-IL" dirty="0"/>
              <a:t>[</a:t>
            </a:r>
            <a:r>
              <a:rPr lang="en-US" dirty="0"/>
              <a:t>W</a:t>
            </a:r>
            <a:r>
              <a:rPr lang="he-IL" dirty="0"/>
              <a:t>] </a:t>
            </a:r>
            <a:r>
              <a:rPr lang="en-US" dirty="0"/>
              <a:t>P</a:t>
            </a:r>
            <a:r>
              <a:rPr lang="he-IL" dirty="0"/>
              <a:t> הספק חשמלי</a:t>
            </a:r>
          </a:p>
          <a:p>
            <a:r>
              <a:rPr lang="en-US" dirty="0"/>
              <a:t>[A]</a:t>
            </a:r>
            <a:r>
              <a:rPr lang="he-IL" dirty="0"/>
              <a:t> </a:t>
            </a:r>
            <a:r>
              <a:rPr lang="en-US" dirty="0"/>
              <a:t>I</a:t>
            </a:r>
            <a:r>
              <a:rPr lang="he-IL" dirty="0"/>
              <a:t> זרם חשמלי</a:t>
            </a:r>
          </a:p>
          <a:p>
            <a:r>
              <a:rPr lang="en-US" dirty="0"/>
              <a:t>[V]</a:t>
            </a:r>
            <a:r>
              <a:rPr lang="he-IL" dirty="0"/>
              <a:t> </a:t>
            </a:r>
            <a:r>
              <a:rPr lang="en-US" dirty="0"/>
              <a:t>V</a:t>
            </a:r>
            <a:r>
              <a:rPr lang="he-IL" dirty="0"/>
              <a:t> מתח חשמלי</a:t>
            </a:r>
          </a:p>
        </p:txBody>
      </p:sp>
      <p:grpSp>
        <p:nvGrpSpPr>
          <p:cNvPr id="24" name="קבוצה 23">
            <a:extLst>
              <a:ext uri="{FF2B5EF4-FFF2-40B4-BE49-F238E27FC236}">
                <a16:creationId xmlns:a16="http://schemas.microsoft.com/office/drawing/2014/main" id="{FE2FCDCE-F38B-4716-B025-E6B15D9128EC}"/>
              </a:ext>
            </a:extLst>
          </p:cNvPr>
          <p:cNvGrpSpPr/>
          <p:nvPr/>
        </p:nvGrpSpPr>
        <p:grpSpPr>
          <a:xfrm>
            <a:off x="683568" y="5268808"/>
            <a:ext cx="1409737" cy="1112520"/>
            <a:chOff x="5508104" y="2924944"/>
            <a:chExt cx="1872208" cy="1728192"/>
          </a:xfrm>
        </p:grpSpPr>
        <p:sp>
          <p:nvSpPr>
            <p:cNvPr id="25" name="משולש שווה-שוקיים 24">
              <a:extLst>
                <a:ext uri="{FF2B5EF4-FFF2-40B4-BE49-F238E27FC236}">
                  <a16:creationId xmlns:a16="http://schemas.microsoft.com/office/drawing/2014/main" id="{90C7139E-9750-41D3-8173-67AAD4B9230F}"/>
                </a:ext>
              </a:extLst>
            </p:cNvPr>
            <p:cNvSpPr/>
            <p:nvPr/>
          </p:nvSpPr>
          <p:spPr>
            <a:xfrm>
              <a:off x="5508104" y="2924944"/>
              <a:ext cx="1872208" cy="1728192"/>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26" name="מחבר ישר 25">
              <a:extLst>
                <a:ext uri="{FF2B5EF4-FFF2-40B4-BE49-F238E27FC236}">
                  <a16:creationId xmlns:a16="http://schemas.microsoft.com/office/drawing/2014/main" id="{E973E6AA-B391-4A48-9215-EF256A1C849D}"/>
                </a:ext>
              </a:extLst>
            </p:cNvPr>
            <p:cNvCxnSpPr>
              <a:stCxn id="25" idx="1"/>
              <a:endCxn id="25" idx="5"/>
            </p:cNvCxnSpPr>
            <p:nvPr/>
          </p:nvCxnSpPr>
          <p:spPr>
            <a:xfrm>
              <a:off x="5976156" y="3789040"/>
              <a:ext cx="936104" cy="0"/>
            </a:xfrm>
            <a:prstGeom prst="line">
              <a:avLst/>
            </a:prstGeom>
            <a:ln w="38100"/>
          </p:spPr>
          <p:style>
            <a:lnRef idx="1">
              <a:schemeClr val="accent4"/>
            </a:lnRef>
            <a:fillRef idx="0">
              <a:schemeClr val="accent4"/>
            </a:fillRef>
            <a:effectRef idx="0">
              <a:schemeClr val="accent4"/>
            </a:effectRef>
            <a:fontRef idx="minor">
              <a:schemeClr val="tx1"/>
            </a:fontRef>
          </p:style>
        </p:cxnSp>
        <p:cxnSp>
          <p:nvCxnSpPr>
            <p:cNvPr id="27" name="מחבר ישר 26">
              <a:extLst>
                <a:ext uri="{FF2B5EF4-FFF2-40B4-BE49-F238E27FC236}">
                  <a16:creationId xmlns:a16="http://schemas.microsoft.com/office/drawing/2014/main" id="{2C6A4B0D-FDAC-4937-8077-5A75F4E86093}"/>
                </a:ext>
              </a:extLst>
            </p:cNvPr>
            <p:cNvCxnSpPr>
              <a:stCxn id="25" idx="3"/>
            </p:cNvCxnSpPr>
            <p:nvPr/>
          </p:nvCxnSpPr>
          <p:spPr>
            <a:xfrm flipV="1">
              <a:off x="6444208" y="3789040"/>
              <a:ext cx="0" cy="864096"/>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28" name="תיבת טקסט 27">
              <a:extLst>
                <a:ext uri="{FF2B5EF4-FFF2-40B4-BE49-F238E27FC236}">
                  <a16:creationId xmlns:a16="http://schemas.microsoft.com/office/drawing/2014/main" id="{45929C53-45CE-4616-85EE-2ADF22B3C931}"/>
                </a:ext>
              </a:extLst>
            </p:cNvPr>
            <p:cNvSpPr txBox="1"/>
            <p:nvPr/>
          </p:nvSpPr>
          <p:spPr>
            <a:xfrm>
              <a:off x="6201031" y="3087130"/>
              <a:ext cx="494326" cy="717152"/>
            </a:xfrm>
            <a:prstGeom prst="rect">
              <a:avLst/>
            </a:prstGeom>
            <a:noFill/>
          </p:spPr>
          <p:txBody>
            <a:bodyPr wrap="none" rtlCol="1">
              <a:spAutoFit/>
            </a:bodyPr>
            <a:lstStyle/>
            <a:p>
              <a:r>
                <a:rPr lang="en-US" b="1" dirty="0"/>
                <a:t>P</a:t>
              </a:r>
              <a:endParaRPr lang="he-IL" b="1" dirty="0"/>
            </a:p>
          </p:txBody>
        </p:sp>
        <p:sp>
          <p:nvSpPr>
            <p:cNvPr id="29" name="תיבת טקסט 28">
              <a:extLst>
                <a:ext uri="{FF2B5EF4-FFF2-40B4-BE49-F238E27FC236}">
                  <a16:creationId xmlns:a16="http://schemas.microsoft.com/office/drawing/2014/main" id="{8F35F7EC-A5F2-40A1-A384-85A0A0828DE9}"/>
                </a:ext>
              </a:extLst>
            </p:cNvPr>
            <p:cNvSpPr txBox="1"/>
            <p:nvPr/>
          </p:nvSpPr>
          <p:spPr>
            <a:xfrm>
              <a:off x="5890626" y="3885654"/>
              <a:ext cx="541161" cy="717152"/>
            </a:xfrm>
            <a:prstGeom prst="rect">
              <a:avLst/>
            </a:prstGeom>
            <a:noFill/>
          </p:spPr>
          <p:txBody>
            <a:bodyPr wrap="none" rtlCol="1">
              <a:spAutoFit/>
            </a:bodyPr>
            <a:lstStyle/>
            <a:p>
              <a:r>
                <a:rPr lang="en-US" b="1" dirty="0"/>
                <a:t>V</a:t>
              </a:r>
              <a:endParaRPr lang="he-IL" b="1" dirty="0"/>
            </a:p>
          </p:txBody>
        </p:sp>
        <p:sp>
          <p:nvSpPr>
            <p:cNvPr id="30" name="תיבת טקסט 29">
              <a:extLst>
                <a:ext uri="{FF2B5EF4-FFF2-40B4-BE49-F238E27FC236}">
                  <a16:creationId xmlns:a16="http://schemas.microsoft.com/office/drawing/2014/main" id="{DE4123B2-3112-4DE1-ADC2-4C2DC9886A5A}"/>
                </a:ext>
              </a:extLst>
            </p:cNvPr>
            <p:cNvSpPr txBox="1"/>
            <p:nvPr/>
          </p:nvSpPr>
          <p:spPr>
            <a:xfrm>
              <a:off x="6560040" y="3870134"/>
              <a:ext cx="404913" cy="717152"/>
            </a:xfrm>
            <a:prstGeom prst="rect">
              <a:avLst/>
            </a:prstGeom>
            <a:noFill/>
          </p:spPr>
          <p:txBody>
            <a:bodyPr wrap="none" rtlCol="1">
              <a:spAutoFit/>
            </a:bodyPr>
            <a:lstStyle/>
            <a:p>
              <a:r>
                <a:rPr lang="en-US" b="1" dirty="0"/>
                <a:t>I</a:t>
              </a:r>
              <a:endParaRPr lang="he-IL" b="1" dirty="0"/>
            </a:p>
          </p:txBody>
        </p:sp>
      </p:grpSp>
      <p:cxnSp>
        <p:nvCxnSpPr>
          <p:cNvPr id="32" name="מחבר ישר 31">
            <a:extLst>
              <a:ext uri="{FF2B5EF4-FFF2-40B4-BE49-F238E27FC236}">
                <a16:creationId xmlns:a16="http://schemas.microsoft.com/office/drawing/2014/main" id="{65F19622-8856-4927-8DD1-95DFCD4AB8C6}"/>
              </a:ext>
            </a:extLst>
          </p:cNvPr>
          <p:cNvCxnSpPr/>
          <p:nvPr/>
        </p:nvCxnSpPr>
        <p:spPr>
          <a:xfrm flipH="1">
            <a:off x="179512" y="2708920"/>
            <a:ext cx="864096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מחבר ישר 32">
            <a:extLst>
              <a:ext uri="{FF2B5EF4-FFF2-40B4-BE49-F238E27FC236}">
                <a16:creationId xmlns:a16="http://schemas.microsoft.com/office/drawing/2014/main" id="{1FE41711-35F0-4F6C-9316-184CDB1D4C2B}"/>
              </a:ext>
            </a:extLst>
          </p:cNvPr>
          <p:cNvCxnSpPr/>
          <p:nvPr/>
        </p:nvCxnSpPr>
        <p:spPr>
          <a:xfrm flipH="1">
            <a:off x="179512" y="4869160"/>
            <a:ext cx="864096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83272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A4FD7CA1-AAB8-401C-BAD4-42F7E374CAF0}"/>
              </a:ext>
            </a:extLst>
          </p:cNvPr>
          <p:cNvSpPr>
            <a:spLocks noGrp="1" noChangeArrowheads="1"/>
          </p:cNvSpPr>
          <p:nvPr>
            <p:ph type="title"/>
          </p:nvPr>
        </p:nvSpPr>
        <p:spPr>
          <a:xfrm>
            <a:off x="457200" y="274638"/>
            <a:ext cx="8229600" cy="490537"/>
          </a:xfrm>
        </p:spPr>
        <p:txBody>
          <a:bodyPr rtlCol="1">
            <a:normAutofit fontScale="90000"/>
          </a:bodyPr>
          <a:lstStyle/>
          <a:p>
            <a:pPr fontAlgn="auto">
              <a:spcAft>
                <a:spcPts val="0"/>
              </a:spcAft>
              <a:defRPr/>
            </a:pPr>
            <a:r>
              <a:rPr lang="he-IL" sz="4000" dirty="0">
                <a:solidFill>
                  <a:schemeClr val="tx2">
                    <a:lumMod val="60000"/>
                    <a:lumOff val="40000"/>
                  </a:schemeClr>
                </a:solidFill>
                <a:latin typeface="Times New Roman" pitchFamily="18" charset="0"/>
              </a:rPr>
              <a:t>חוק אום</a:t>
            </a:r>
            <a:endParaRPr lang="en-US" sz="4000" dirty="0">
              <a:solidFill>
                <a:schemeClr val="tx2">
                  <a:lumMod val="60000"/>
                  <a:lumOff val="40000"/>
                </a:schemeClr>
              </a:solidFill>
              <a:latin typeface="Times New Roman" pitchFamily="18" charset="0"/>
              <a:cs typeface="Times New Roman" pitchFamily="18" charset="0"/>
            </a:endParaRPr>
          </a:p>
        </p:txBody>
      </p:sp>
      <p:graphicFrame>
        <p:nvGraphicFramePr>
          <p:cNvPr id="23604" name="Group 52">
            <a:extLst>
              <a:ext uri="{FF2B5EF4-FFF2-40B4-BE49-F238E27FC236}">
                <a16:creationId xmlns:a16="http://schemas.microsoft.com/office/drawing/2014/main" id="{C035ABF5-BB33-4693-94B8-A1292A7B4370}"/>
              </a:ext>
            </a:extLst>
          </p:cNvPr>
          <p:cNvGraphicFramePr>
            <a:graphicFrameLocks noGrp="1"/>
          </p:cNvGraphicFramePr>
          <p:nvPr>
            <p:ph sz="half" idx="1"/>
          </p:nvPr>
        </p:nvGraphicFramePr>
        <p:xfrm>
          <a:off x="4716463" y="1628775"/>
          <a:ext cx="3600450" cy="1184276"/>
        </p:xfrm>
        <a:graphic>
          <a:graphicData uri="http://schemas.openxmlformats.org/drawingml/2006/table">
            <a:tbl>
              <a:tblPr rtl="1"/>
              <a:tblGrid>
                <a:gridCol w="719138">
                  <a:extLst>
                    <a:ext uri="{9D8B030D-6E8A-4147-A177-3AD203B41FA5}">
                      <a16:colId xmlns:a16="http://schemas.microsoft.com/office/drawing/2014/main" val="20000"/>
                    </a:ext>
                  </a:extLst>
                </a:gridCol>
                <a:gridCol w="720725">
                  <a:extLst>
                    <a:ext uri="{9D8B030D-6E8A-4147-A177-3AD203B41FA5}">
                      <a16:colId xmlns:a16="http://schemas.microsoft.com/office/drawing/2014/main" val="20001"/>
                    </a:ext>
                  </a:extLst>
                </a:gridCol>
                <a:gridCol w="720725">
                  <a:extLst>
                    <a:ext uri="{9D8B030D-6E8A-4147-A177-3AD203B41FA5}">
                      <a16:colId xmlns:a16="http://schemas.microsoft.com/office/drawing/2014/main" val="20002"/>
                    </a:ext>
                  </a:extLst>
                </a:gridCol>
                <a:gridCol w="720725">
                  <a:extLst>
                    <a:ext uri="{9D8B030D-6E8A-4147-A177-3AD203B41FA5}">
                      <a16:colId xmlns:a16="http://schemas.microsoft.com/office/drawing/2014/main" val="20003"/>
                    </a:ext>
                  </a:extLst>
                </a:gridCol>
                <a:gridCol w="719137">
                  <a:extLst>
                    <a:ext uri="{9D8B030D-6E8A-4147-A177-3AD203B41FA5}">
                      <a16:colId xmlns:a16="http://schemas.microsoft.com/office/drawing/2014/main" val="20004"/>
                    </a:ext>
                  </a:extLst>
                </a:gridCol>
              </a:tblGrid>
              <a:tr h="592138">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Arial" pitchFamily="34" charset="0"/>
                          <a:cs typeface="Arial" pitchFamily="34" charset="0"/>
                        </a:rPr>
                        <a:t>U</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pitchFamily="34" charset="0"/>
                          <a:cs typeface="Arial" pitchFamily="34" charset="0"/>
                        </a:rPr>
                        <a:t>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pitchFamily="34" charset="0"/>
                          <a:cs typeface="Arial" pitchFamily="34"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pitchFamily="34" charset="0"/>
                          <a:cs typeface="Arial" pitchFamily="34"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pitchFamily="34" charset="0"/>
                          <a:cs typeface="Arial" pitchFamily="34" charset="0"/>
                        </a:rPr>
                        <a:t>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92138">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pitchFamily="34" charset="0"/>
                          <a:cs typeface="Arial" pitchFamily="34" charset="0"/>
                        </a:rPr>
                        <a:t>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pic>
        <p:nvPicPr>
          <p:cNvPr id="3095" name="Picture 3">
            <a:hlinkClick r:id="rId2"/>
            <a:extLst>
              <a:ext uri="{FF2B5EF4-FFF2-40B4-BE49-F238E27FC236}">
                <a16:creationId xmlns:a16="http://schemas.microsoft.com/office/drawing/2014/main" id="{4D8B2B89-FB19-4DF6-BFE2-CD85DFD3AE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1125538"/>
            <a:ext cx="2447925"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96" name="Text Box 26">
            <a:extLst>
              <a:ext uri="{FF2B5EF4-FFF2-40B4-BE49-F238E27FC236}">
                <a16:creationId xmlns:a16="http://schemas.microsoft.com/office/drawing/2014/main" id="{CCAE9A01-B086-4916-A1BD-1F676D6885BB}"/>
              </a:ext>
            </a:extLst>
          </p:cNvPr>
          <p:cNvSpPr txBox="1">
            <a:spLocks noChangeArrowheads="1"/>
          </p:cNvSpPr>
          <p:nvPr/>
        </p:nvSpPr>
        <p:spPr bwMode="auto">
          <a:xfrm>
            <a:off x="6084888" y="908050"/>
            <a:ext cx="15827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spcBef>
                <a:spcPct val="50000"/>
              </a:spcBef>
            </a:pPr>
            <a:r>
              <a:rPr lang="en-US" altLang="he-IL" sz="2400" b="1"/>
              <a:t>R=500  </a:t>
            </a:r>
            <a:r>
              <a:rPr lang="el-GR" altLang="he-IL" sz="2000" b="1"/>
              <a:t>Ω</a:t>
            </a:r>
            <a:r>
              <a:rPr lang="en-US" altLang="he-IL" sz="2400" b="1"/>
              <a:t> </a:t>
            </a:r>
          </a:p>
        </p:txBody>
      </p:sp>
      <p:sp>
        <p:nvSpPr>
          <p:cNvPr id="3097" name="Text Box 29">
            <a:extLst>
              <a:ext uri="{FF2B5EF4-FFF2-40B4-BE49-F238E27FC236}">
                <a16:creationId xmlns:a16="http://schemas.microsoft.com/office/drawing/2014/main" id="{732CB3AE-15CC-4C9C-BC93-32F66501D3FA}"/>
              </a:ext>
            </a:extLst>
          </p:cNvPr>
          <p:cNvSpPr txBox="1">
            <a:spLocks noChangeArrowheads="1"/>
          </p:cNvSpPr>
          <p:nvPr/>
        </p:nvSpPr>
        <p:spPr bwMode="auto">
          <a:xfrm>
            <a:off x="6084888" y="3644900"/>
            <a:ext cx="15827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spcBef>
                <a:spcPct val="50000"/>
              </a:spcBef>
            </a:pPr>
            <a:r>
              <a:rPr lang="en-US" altLang="he-IL" sz="2400" b="1"/>
              <a:t>U=9 V</a:t>
            </a:r>
          </a:p>
        </p:txBody>
      </p:sp>
      <p:graphicFrame>
        <p:nvGraphicFramePr>
          <p:cNvPr id="23606" name="Group 54">
            <a:extLst>
              <a:ext uri="{FF2B5EF4-FFF2-40B4-BE49-F238E27FC236}">
                <a16:creationId xmlns:a16="http://schemas.microsoft.com/office/drawing/2014/main" id="{3941952C-1600-47D1-A448-62730DCD9775}"/>
              </a:ext>
            </a:extLst>
          </p:cNvPr>
          <p:cNvGraphicFramePr>
            <a:graphicFrameLocks noGrp="1"/>
          </p:cNvGraphicFramePr>
          <p:nvPr>
            <p:ph sz="half" idx="2"/>
          </p:nvPr>
        </p:nvGraphicFramePr>
        <p:xfrm>
          <a:off x="3203575" y="4221163"/>
          <a:ext cx="5256213" cy="1328737"/>
        </p:xfrm>
        <a:graphic>
          <a:graphicData uri="http://schemas.openxmlformats.org/drawingml/2006/table">
            <a:tbl>
              <a:tblPr rtl="1"/>
              <a:tblGrid>
                <a:gridCol w="1052513">
                  <a:extLst>
                    <a:ext uri="{9D8B030D-6E8A-4147-A177-3AD203B41FA5}">
                      <a16:colId xmlns:a16="http://schemas.microsoft.com/office/drawing/2014/main" val="20000"/>
                    </a:ext>
                  </a:extLst>
                </a:gridCol>
                <a:gridCol w="1049337">
                  <a:extLst>
                    <a:ext uri="{9D8B030D-6E8A-4147-A177-3AD203B41FA5}">
                      <a16:colId xmlns:a16="http://schemas.microsoft.com/office/drawing/2014/main" val="20001"/>
                    </a:ext>
                  </a:extLst>
                </a:gridCol>
                <a:gridCol w="1052513">
                  <a:extLst>
                    <a:ext uri="{9D8B030D-6E8A-4147-A177-3AD203B41FA5}">
                      <a16:colId xmlns:a16="http://schemas.microsoft.com/office/drawing/2014/main" val="20002"/>
                    </a:ext>
                  </a:extLst>
                </a:gridCol>
                <a:gridCol w="1049337">
                  <a:extLst>
                    <a:ext uri="{9D8B030D-6E8A-4147-A177-3AD203B41FA5}">
                      <a16:colId xmlns:a16="http://schemas.microsoft.com/office/drawing/2014/main" val="20003"/>
                    </a:ext>
                  </a:extLst>
                </a:gridCol>
                <a:gridCol w="1052513">
                  <a:extLst>
                    <a:ext uri="{9D8B030D-6E8A-4147-A177-3AD203B41FA5}">
                      <a16:colId xmlns:a16="http://schemas.microsoft.com/office/drawing/2014/main" val="20004"/>
                    </a:ext>
                  </a:extLst>
                </a:gridCol>
              </a:tblGrid>
              <a:tr h="665162">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pitchFamily="34" charset="0"/>
                          <a:cs typeface="Arial" pitchFamily="34" charset="0"/>
                        </a:rPr>
                        <a:t>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pitchFamily="34" charset="0"/>
                          <a:cs typeface="Arial" pitchFamily="34" charset="0"/>
                        </a:rPr>
                        <a:t>400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pitchFamily="34" charset="0"/>
                          <a:cs typeface="Arial" pitchFamily="34" charset="0"/>
                        </a:rPr>
                        <a:t>600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pitchFamily="34" charset="0"/>
                          <a:cs typeface="Arial" pitchFamily="34" charset="0"/>
                        </a:rPr>
                        <a:t>800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pitchFamily="34" charset="0"/>
                          <a:cs typeface="Arial" pitchFamily="34" charset="0"/>
                        </a:rPr>
                        <a:t>1000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63575">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pitchFamily="34" charset="0"/>
                          <a:cs typeface="Arial" pitchFamily="34" charset="0"/>
                        </a:rPr>
                        <a:t>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118" name="Rectangle 55">
            <a:extLst>
              <a:ext uri="{FF2B5EF4-FFF2-40B4-BE49-F238E27FC236}">
                <a16:creationId xmlns:a16="http://schemas.microsoft.com/office/drawing/2014/main" id="{028A3E88-167E-47B9-A95F-0A23ACF08B1D}"/>
              </a:ext>
            </a:extLst>
          </p:cNvPr>
          <p:cNvSpPr>
            <a:spLocks noChangeArrowheads="1"/>
          </p:cNvSpPr>
          <p:nvPr/>
        </p:nvSpPr>
        <p:spPr bwMode="auto">
          <a:xfrm>
            <a:off x="1644650" y="2997200"/>
            <a:ext cx="6859588"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Calibri" panose="020F0502020204030204" pitchFamily="34" charset="0"/>
                <a:cs typeface="Arial" panose="020B0604020202020204" pitchFamily="34" charset="0"/>
              </a:defRPr>
            </a:lvl9pPr>
          </a:lstStyle>
          <a:p>
            <a:r>
              <a:rPr lang="he-IL" altLang="he-IL" sz="2800" dirty="0">
                <a:solidFill>
                  <a:srgbClr val="CC00CC"/>
                </a:solidFill>
              </a:rPr>
              <a:t>ככל </a:t>
            </a:r>
            <a:r>
              <a:rPr lang="he-IL" altLang="he-IL" sz="3600" dirty="0">
                <a:solidFill>
                  <a:srgbClr val="CC00CC"/>
                </a:solidFill>
              </a:rPr>
              <a:t>ש</a:t>
            </a:r>
            <a:r>
              <a:rPr lang="he-IL" altLang="he-IL" sz="3600" dirty="0">
                <a:solidFill>
                  <a:srgbClr val="FF3300"/>
                </a:solidFill>
              </a:rPr>
              <a:t>מתח</a:t>
            </a:r>
            <a:r>
              <a:rPr lang="he-IL" altLang="he-IL" sz="2800" dirty="0">
                <a:solidFill>
                  <a:srgbClr val="CC00CC"/>
                </a:solidFill>
              </a:rPr>
              <a:t> המקור גודל כך גודל</a:t>
            </a:r>
            <a:r>
              <a:rPr lang="he-IL" altLang="he-IL" sz="3600" dirty="0">
                <a:solidFill>
                  <a:srgbClr val="FF3300"/>
                </a:solidFill>
              </a:rPr>
              <a:t> הזרם</a:t>
            </a:r>
            <a:r>
              <a:rPr lang="he-IL" altLang="he-IL" sz="2800" dirty="0">
                <a:solidFill>
                  <a:srgbClr val="CC00CC"/>
                </a:solidFill>
              </a:rPr>
              <a:t> במעגל</a:t>
            </a:r>
            <a:r>
              <a:rPr lang="en-US" altLang="he-IL" dirty="0"/>
              <a:t> </a:t>
            </a:r>
          </a:p>
        </p:txBody>
      </p:sp>
      <p:sp>
        <p:nvSpPr>
          <p:cNvPr id="3119" name="Rectangle 56">
            <a:extLst>
              <a:ext uri="{FF2B5EF4-FFF2-40B4-BE49-F238E27FC236}">
                <a16:creationId xmlns:a16="http://schemas.microsoft.com/office/drawing/2014/main" id="{04417E0E-F63A-4E51-9EBC-410638748800}"/>
              </a:ext>
            </a:extLst>
          </p:cNvPr>
          <p:cNvSpPr>
            <a:spLocks noChangeArrowheads="1"/>
          </p:cNvSpPr>
          <p:nvPr/>
        </p:nvSpPr>
        <p:spPr bwMode="auto">
          <a:xfrm>
            <a:off x="684213" y="5745163"/>
            <a:ext cx="7920037"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Calibri" panose="020F0502020204030204" pitchFamily="34" charset="0"/>
                <a:cs typeface="Arial" panose="020B0604020202020204" pitchFamily="34" charset="0"/>
              </a:defRPr>
            </a:lvl9pPr>
          </a:lstStyle>
          <a:p>
            <a:r>
              <a:rPr lang="he-IL" altLang="he-IL" sz="2800">
                <a:solidFill>
                  <a:srgbClr val="CC00CC"/>
                </a:solidFill>
              </a:rPr>
              <a:t>ככל </a:t>
            </a:r>
            <a:r>
              <a:rPr lang="he-IL" altLang="he-IL" sz="3600">
                <a:solidFill>
                  <a:srgbClr val="CC00CC"/>
                </a:solidFill>
              </a:rPr>
              <a:t>ש</a:t>
            </a:r>
            <a:r>
              <a:rPr lang="he-IL" altLang="he-IL" sz="3600">
                <a:solidFill>
                  <a:srgbClr val="FF3300"/>
                </a:solidFill>
              </a:rPr>
              <a:t>התנגדות</a:t>
            </a:r>
            <a:r>
              <a:rPr lang="he-IL" altLang="he-IL" sz="2800">
                <a:solidFill>
                  <a:srgbClr val="CC00CC"/>
                </a:solidFill>
              </a:rPr>
              <a:t> המעגל גדלה כך </a:t>
            </a:r>
            <a:r>
              <a:rPr lang="he-IL" altLang="he-IL" sz="3600">
                <a:solidFill>
                  <a:srgbClr val="FF3300"/>
                </a:solidFill>
              </a:rPr>
              <a:t>הזרם</a:t>
            </a:r>
            <a:r>
              <a:rPr lang="he-IL" altLang="he-IL" sz="2800">
                <a:solidFill>
                  <a:srgbClr val="CC00CC"/>
                </a:solidFill>
              </a:rPr>
              <a:t> במעגל קטן</a:t>
            </a:r>
            <a:r>
              <a:rPr lang="en-US" altLang="he-IL" sz="2800"/>
              <a:t> </a:t>
            </a:r>
          </a:p>
        </p:txBody>
      </p:sp>
      <p:grpSp>
        <p:nvGrpSpPr>
          <p:cNvPr id="3120" name="Group 61">
            <a:extLst>
              <a:ext uri="{FF2B5EF4-FFF2-40B4-BE49-F238E27FC236}">
                <a16:creationId xmlns:a16="http://schemas.microsoft.com/office/drawing/2014/main" id="{30CB6782-ED2E-4F94-B202-9C6B4EB78FD4}"/>
              </a:ext>
            </a:extLst>
          </p:cNvPr>
          <p:cNvGrpSpPr>
            <a:grpSpLocks/>
          </p:cNvGrpSpPr>
          <p:nvPr/>
        </p:nvGrpSpPr>
        <p:grpSpPr bwMode="auto">
          <a:xfrm>
            <a:off x="684213" y="4005263"/>
            <a:ext cx="1584325" cy="1592262"/>
            <a:chOff x="657" y="2387"/>
            <a:chExt cx="998" cy="1003"/>
          </a:xfrm>
        </p:grpSpPr>
        <p:sp>
          <p:nvSpPr>
            <p:cNvPr id="3121" name="Text Box 58">
              <a:extLst>
                <a:ext uri="{FF2B5EF4-FFF2-40B4-BE49-F238E27FC236}">
                  <a16:creationId xmlns:a16="http://schemas.microsoft.com/office/drawing/2014/main" id="{FB97DE06-9257-4861-9759-A0764F9315E3}"/>
                </a:ext>
              </a:extLst>
            </p:cNvPr>
            <p:cNvSpPr txBox="1">
              <a:spLocks noChangeArrowheads="1"/>
            </p:cNvSpPr>
            <p:nvPr/>
          </p:nvSpPr>
          <p:spPr bwMode="auto">
            <a:xfrm>
              <a:off x="782" y="2674"/>
              <a:ext cx="748" cy="7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r>
                <a:rPr lang="en-US" altLang="he-IL" sz="3200" b="1">
                  <a:latin typeface="Times New Roman" panose="02020603050405020304" pitchFamily="18" charset="0"/>
                </a:rPr>
                <a:t>U</a:t>
              </a:r>
            </a:p>
            <a:p>
              <a:pPr algn="ctr"/>
              <a:r>
                <a:rPr lang="en-US" altLang="he-IL" sz="3200" b="1">
                  <a:latin typeface="Times New Roman" panose="02020603050405020304" pitchFamily="18" charset="0"/>
                </a:rPr>
                <a:t>R * I</a:t>
              </a:r>
              <a:endParaRPr lang="en-US" altLang="he-IL" sz="3200"/>
            </a:p>
          </p:txBody>
        </p:sp>
        <p:sp>
          <p:nvSpPr>
            <p:cNvPr id="3122" name="AutoShape 59">
              <a:extLst>
                <a:ext uri="{FF2B5EF4-FFF2-40B4-BE49-F238E27FC236}">
                  <a16:creationId xmlns:a16="http://schemas.microsoft.com/office/drawing/2014/main" id="{D37E0264-DA45-40EE-8C4D-EB061D4C79CC}"/>
                </a:ext>
              </a:extLst>
            </p:cNvPr>
            <p:cNvSpPr>
              <a:spLocks noChangeArrowheads="1"/>
            </p:cNvSpPr>
            <p:nvPr/>
          </p:nvSpPr>
          <p:spPr bwMode="auto">
            <a:xfrm>
              <a:off x="657" y="2387"/>
              <a:ext cx="998" cy="1003"/>
            </a:xfrm>
            <a:prstGeom prst="triangle">
              <a:avLst>
                <a:gd name="adj" fmla="val 50000"/>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Calibri" panose="020F0502020204030204" pitchFamily="34" charset="0"/>
                  <a:cs typeface="Arial" panose="020B0604020202020204" pitchFamily="34" charset="0"/>
                </a:defRPr>
              </a:lvl9pPr>
            </a:lstStyle>
            <a:p>
              <a:endParaRPr lang="he-IL" altLang="he-IL"/>
            </a:p>
          </p:txBody>
        </p:sp>
        <p:sp>
          <p:nvSpPr>
            <p:cNvPr id="3123" name="Line 60">
              <a:extLst>
                <a:ext uri="{FF2B5EF4-FFF2-40B4-BE49-F238E27FC236}">
                  <a16:creationId xmlns:a16="http://schemas.microsoft.com/office/drawing/2014/main" id="{4717C2EB-DD14-4286-9DB5-87B8CB336BB7}"/>
                </a:ext>
              </a:extLst>
            </p:cNvPr>
            <p:cNvSpPr>
              <a:spLocks noChangeShapeType="1"/>
            </p:cNvSpPr>
            <p:nvPr/>
          </p:nvSpPr>
          <p:spPr bwMode="auto">
            <a:xfrm>
              <a:off x="907" y="2996"/>
              <a:ext cx="499"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he-IL"/>
            </a:p>
          </p:txBody>
        </p:sp>
      </p:gr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39CA0A54-AB39-4857-A08F-F0371E30A9C7}"/>
              </a:ext>
            </a:extLst>
          </p:cNvPr>
          <p:cNvSpPr>
            <a:spLocks noGrp="1" noChangeArrowheads="1"/>
          </p:cNvSpPr>
          <p:nvPr>
            <p:ph type="body" idx="1"/>
          </p:nvPr>
        </p:nvSpPr>
        <p:spPr>
          <a:xfrm>
            <a:off x="457200" y="476250"/>
            <a:ext cx="8229600" cy="6121400"/>
          </a:xfrm>
        </p:spPr>
        <p:txBody>
          <a:bodyPr rtlCol="1">
            <a:normAutofit lnSpcReduction="10000"/>
          </a:bodyPr>
          <a:lstStyle/>
          <a:p>
            <a:pPr marL="609600" indent="-609600" fontAlgn="auto">
              <a:lnSpc>
                <a:spcPct val="80000"/>
              </a:lnSpc>
              <a:spcAft>
                <a:spcPts val="0"/>
              </a:spcAft>
              <a:buFontTx/>
              <a:buAutoNum type="arabicPeriod"/>
              <a:defRPr/>
            </a:pPr>
            <a:r>
              <a:rPr lang="he-IL" sz="2000" b="1" dirty="0"/>
              <a:t>עוצמת זרם במעגל חשמלי, נמצאת ביחס הפוך ל-:</a:t>
            </a:r>
            <a:endParaRPr lang="en-US" sz="2000" dirty="0"/>
          </a:p>
          <a:p>
            <a:pPr marL="990600" lvl="1" indent="-533400" fontAlgn="auto">
              <a:lnSpc>
                <a:spcPct val="80000"/>
              </a:lnSpc>
              <a:spcAft>
                <a:spcPts val="0"/>
              </a:spcAft>
              <a:buFontTx/>
              <a:buAutoNum type="hebrew2Minus"/>
              <a:defRPr/>
            </a:pPr>
            <a:r>
              <a:rPr lang="he-IL" sz="2000" dirty="0"/>
              <a:t>מתח המסופק למעגל</a:t>
            </a:r>
          </a:p>
          <a:p>
            <a:pPr marL="990600" lvl="1" indent="-533400" fontAlgn="auto">
              <a:lnSpc>
                <a:spcPct val="80000"/>
              </a:lnSpc>
              <a:spcAft>
                <a:spcPts val="0"/>
              </a:spcAft>
              <a:buFontTx/>
              <a:buAutoNum type="hebrew2Minus"/>
              <a:defRPr/>
            </a:pPr>
            <a:r>
              <a:rPr lang="he-IL" sz="2000" dirty="0"/>
              <a:t>התנגדות המעגל.</a:t>
            </a:r>
          </a:p>
          <a:p>
            <a:pPr marL="990600" lvl="1" indent="-533400" fontAlgn="auto">
              <a:lnSpc>
                <a:spcPct val="80000"/>
              </a:lnSpc>
              <a:spcAft>
                <a:spcPts val="0"/>
              </a:spcAft>
              <a:buFontTx/>
              <a:buAutoNum type="hebrew2Minus"/>
              <a:defRPr/>
            </a:pPr>
            <a:r>
              <a:rPr lang="he-IL" sz="2000" dirty="0"/>
              <a:t>שטח החתך של המוליך.</a:t>
            </a:r>
          </a:p>
          <a:p>
            <a:pPr marL="990600" lvl="1" indent="-533400" fontAlgn="auto">
              <a:lnSpc>
                <a:spcPct val="80000"/>
              </a:lnSpc>
              <a:spcAft>
                <a:spcPts val="0"/>
              </a:spcAft>
              <a:buFontTx/>
              <a:buAutoNum type="hebrew2Minus"/>
              <a:defRPr/>
            </a:pPr>
            <a:r>
              <a:rPr lang="he-IL" sz="2000" dirty="0"/>
              <a:t>מטען חשמלי.</a:t>
            </a:r>
            <a:endParaRPr lang="en-US" sz="2000" dirty="0"/>
          </a:p>
          <a:p>
            <a:pPr marL="609600" indent="-609600" fontAlgn="auto">
              <a:lnSpc>
                <a:spcPct val="80000"/>
              </a:lnSpc>
              <a:spcAft>
                <a:spcPts val="0"/>
              </a:spcAft>
              <a:buFontTx/>
              <a:buAutoNum type="arabicPeriod"/>
              <a:defRPr/>
            </a:pPr>
            <a:r>
              <a:rPr lang="he-IL" sz="2000" b="1" dirty="0"/>
              <a:t>עוצמת זרם במעגל חשמלי, נמצאת ביחס ישר עם:</a:t>
            </a:r>
            <a:endParaRPr lang="en-US" sz="2000" dirty="0"/>
          </a:p>
          <a:p>
            <a:pPr marL="990600" lvl="1" indent="-533400" fontAlgn="auto">
              <a:lnSpc>
                <a:spcPct val="80000"/>
              </a:lnSpc>
              <a:spcAft>
                <a:spcPts val="0"/>
              </a:spcAft>
              <a:buFontTx/>
              <a:buAutoNum type="hebrew2Minus"/>
              <a:defRPr/>
            </a:pPr>
            <a:r>
              <a:rPr lang="he-IL" sz="2000" dirty="0"/>
              <a:t>ההתנגדות</a:t>
            </a:r>
          </a:p>
          <a:p>
            <a:pPr marL="990600" lvl="1" indent="-533400" fontAlgn="auto">
              <a:lnSpc>
                <a:spcPct val="80000"/>
              </a:lnSpc>
              <a:spcAft>
                <a:spcPts val="0"/>
              </a:spcAft>
              <a:buFontTx/>
              <a:buAutoNum type="hebrew2Minus"/>
              <a:defRPr/>
            </a:pPr>
            <a:r>
              <a:rPr lang="he-IL" sz="2000" dirty="0"/>
              <a:t>ההתנגדות הסגולית</a:t>
            </a:r>
          </a:p>
          <a:p>
            <a:pPr marL="990600" lvl="1" indent="-533400" fontAlgn="auto">
              <a:lnSpc>
                <a:spcPct val="80000"/>
              </a:lnSpc>
              <a:spcAft>
                <a:spcPts val="0"/>
              </a:spcAft>
              <a:buFontTx/>
              <a:buAutoNum type="hebrew2Minus"/>
              <a:defRPr/>
            </a:pPr>
            <a:r>
              <a:rPr lang="he-IL" sz="2000" dirty="0"/>
              <a:t>המתח המסופק למעגל.</a:t>
            </a:r>
          </a:p>
          <a:p>
            <a:pPr marL="990600" lvl="1" indent="-533400" fontAlgn="auto">
              <a:lnSpc>
                <a:spcPct val="80000"/>
              </a:lnSpc>
              <a:spcAft>
                <a:spcPts val="0"/>
              </a:spcAft>
              <a:buFontTx/>
              <a:buAutoNum type="hebrew2Minus"/>
              <a:defRPr/>
            </a:pPr>
            <a:r>
              <a:rPr lang="he-IL" sz="2000" dirty="0"/>
              <a:t>אורך המוליכים.</a:t>
            </a:r>
            <a:endParaRPr lang="en-US" sz="2000" dirty="0"/>
          </a:p>
          <a:p>
            <a:pPr marL="609600" indent="-609600" fontAlgn="auto">
              <a:lnSpc>
                <a:spcPct val="80000"/>
              </a:lnSpc>
              <a:spcAft>
                <a:spcPts val="0"/>
              </a:spcAft>
              <a:buFontTx/>
              <a:buAutoNum type="arabicPeriod"/>
              <a:defRPr/>
            </a:pPr>
            <a:r>
              <a:rPr lang="he-IL" sz="2000" b="1" dirty="0"/>
              <a:t>חוק אום קובע, כי עוצמת הזרם, במעגל חשמלי, נמצאת:</a:t>
            </a:r>
            <a:endParaRPr lang="en-US" sz="2000" dirty="0"/>
          </a:p>
          <a:p>
            <a:pPr marL="990600" lvl="1" indent="-533400" fontAlgn="auto">
              <a:lnSpc>
                <a:spcPct val="80000"/>
              </a:lnSpc>
              <a:spcAft>
                <a:spcPts val="0"/>
              </a:spcAft>
              <a:buFontTx/>
              <a:buAutoNum type="hebrew2Minus"/>
              <a:defRPr/>
            </a:pPr>
            <a:r>
              <a:rPr lang="he-IL" sz="2000" dirty="0"/>
              <a:t>ביחס ישר למתח וביחס הפוך להתנגדות.</a:t>
            </a:r>
          </a:p>
          <a:p>
            <a:pPr marL="990600" lvl="1" indent="-533400" fontAlgn="auto">
              <a:lnSpc>
                <a:spcPct val="80000"/>
              </a:lnSpc>
              <a:spcAft>
                <a:spcPts val="0"/>
              </a:spcAft>
              <a:buFontTx/>
              <a:buAutoNum type="hebrew2Minus"/>
              <a:defRPr/>
            </a:pPr>
            <a:r>
              <a:rPr lang="he-IL" sz="2000" dirty="0"/>
              <a:t>ביחס הפוך למתח וביחס הפוך להתנגדות.</a:t>
            </a:r>
          </a:p>
          <a:p>
            <a:pPr marL="990600" lvl="1" indent="-533400" fontAlgn="auto">
              <a:lnSpc>
                <a:spcPct val="80000"/>
              </a:lnSpc>
              <a:spcAft>
                <a:spcPts val="0"/>
              </a:spcAft>
              <a:buFontTx/>
              <a:buAutoNum type="hebrew2Minus"/>
              <a:defRPr/>
            </a:pPr>
            <a:r>
              <a:rPr lang="he-IL" sz="2000" dirty="0"/>
              <a:t>ביחס ישר להתנגדות וביחס הפוך למתח.</a:t>
            </a:r>
          </a:p>
          <a:p>
            <a:pPr marL="990600" lvl="1" indent="-533400" fontAlgn="auto">
              <a:lnSpc>
                <a:spcPct val="80000"/>
              </a:lnSpc>
              <a:spcAft>
                <a:spcPts val="0"/>
              </a:spcAft>
              <a:buFontTx/>
              <a:buAutoNum type="hebrew2Minus"/>
              <a:defRPr/>
            </a:pPr>
            <a:r>
              <a:rPr lang="he-IL" sz="2000" dirty="0"/>
              <a:t>ביחס ישר למתח וביחס ישר להתנגדות.</a:t>
            </a:r>
            <a:endParaRPr lang="en-US" sz="2000" dirty="0"/>
          </a:p>
          <a:p>
            <a:pPr marL="609600" indent="-609600" fontAlgn="auto">
              <a:lnSpc>
                <a:spcPct val="80000"/>
              </a:lnSpc>
              <a:spcAft>
                <a:spcPts val="0"/>
              </a:spcAft>
              <a:buFontTx/>
              <a:buAutoNum type="arabicPeriod"/>
              <a:defRPr/>
            </a:pPr>
            <a:r>
              <a:rPr lang="he-IL" sz="2000" b="1" dirty="0"/>
              <a:t>אם נגדיל את המתח, המסופק למעגל חשמלי, מבלי לשנות ההתנגדות:</a:t>
            </a:r>
            <a:endParaRPr lang="en-US" sz="2000" dirty="0"/>
          </a:p>
          <a:p>
            <a:pPr marL="990600" lvl="1" indent="-533400" fontAlgn="auto">
              <a:lnSpc>
                <a:spcPct val="80000"/>
              </a:lnSpc>
              <a:spcAft>
                <a:spcPts val="0"/>
              </a:spcAft>
              <a:buFontTx/>
              <a:buAutoNum type="hebrew2Minus"/>
              <a:defRPr/>
            </a:pPr>
            <a:r>
              <a:rPr lang="he-IL" sz="2000" dirty="0"/>
              <a:t>תגדל עוצמת הזרם במעגל.</a:t>
            </a:r>
          </a:p>
          <a:p>
            <a:pPr marL="990600" lvl="1" indent="-533400" fontAlgn="auto">
              <a:lnSpc>
                <a:spcPct val="80000"/>
              </a:lnSpc>
              <a:spcAft>
                <a:spcPts val="0"/>
              </a:spcAft>
              <a:buFontTx/>
              <a:buAutoNum type="hebrew2Minus"/>
              <a:defRPr/>
            </a:pPr>
            <a:r>
              <a:rPr lang="he-IL" sz="2000" dirty="0"/>
              <a:t>תקטן עוצמת הזרם במעגל.</a:t>
            </a:r>
          </a:p>
          <a:p>
            <a:pPr marL="990600" lvl="1" indent="-533400" fontAlgn="auto">
              <a:lnSpc>
                <a:spcPct val="80000"/>
              </a:lnSpc>
              <a:spcAft>
                <a:spcPts val="0"/>
              </a:spcAft>
              <a:buFontTx/>
              <a:buAutoNum type="hebrew2Minus"/>
              <a:defRPr/>
            </a:pPr>
            <a:r>
              <a:rPr lang="he-IL" sz="2000" dirty="0"/>
              <a:t>לא תשתנה עוצמת הזרם במעגל.</a:t>
            </a:r>
          </a:p>
          <a:p>
            <a:pPr marL="990600" lvl="1" indent="-533400" fontAlgn="auto">
              <a:lnSpc>
                <a:spcPct val="80000"/>
              </a:lnSpc>
              <a:spcAft>
                <a:spcPts val="0"/>
              </a:spcAft>
              <a:buFontTx/>
              <a:buAutoNum type="hebrew2Minus"/>
              <a:defRPr/>
            </a:pPr>
            <a:r>
              <a:rPr lang="he-IL" sz="2000" dirty="0"/>
              <a:t>לא ניתן להגדיל את המתח מבלי לשנות את ההתנגדות.</a:t>
            </a:r>
            <a:endParaRPr lang="en-US" sz="20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C8317F82-9D88-4234-A0A1-A0245C27B6A5}"/>
              </a:ext>
            </a:extLst>
          </p:cNvPr>
          <p:cNvSpPr>
            <a:spLocks noGrp="1" noChangeArrowheads="1"/>
          </p:cNvSpPr>
          <p:nvPr>
            <p:ph type="body" idx="1"/>
          </p:nvPr>
        </p:nvSpPr>
        <p:spPr>
          <a:xfrm>
            <a:off x="457200" y="260350"/>
            <a:ext cx="8229600" cy="6408738"/>
          </a:xfrm>
        </p:spPr>
        <p:txBody>
          <a:bodyPr rtlCol="1">
            <a:normAutofit lnSpcReduction="10000"/>
          </a:bodyPr>
          <a:lstStyle/>
          <a:p>
            <a:pPr marL="609600" indent="-609600" fontAlgn="auto">
              <a:lnSpc>
                <a:spcPct val="80000"/>
              </a:lnSpc>
              <a:spcAft>
                <a:spcPts val="0"/>
              </a:spcAft>
              <a:buFontTx/>
              <a:buAutoNum type="arabicPeriod" startAt="5"/>
              <a:defRPr/>
            </a:pPr>
            <a:r>
              <a:rPr lang="he-IL" sz="2000" b="1"/>
              <a:t>אם מגדילים את ההתנגדות, במעגל חשמלי, מבלי לשנות את המתח:</a:t>
            </a:r>
            <a:endParaRPr lang="en-US" sz="2000"/>
          </a:p>
          <a:p>
            <a:pPr marL="990600" lvl="1" indent="-533400" fontAlgn="auto">
              <a:lnSpc>
                <a:spcPct val="80000"/>
              </a:lnSpc>
              <a:spcAft>
                <a:spcPts val="0"/>
              </a:spcAft>
              <a:buFontTx/>
              <a:buAutoNum type="hebrew2Minus"/>
              <a:defRPr/>
            </a:pPr>
            <a:r>
              <a:rPr lang="he-IL" sz="2000"/>
              <a:t>עוצמת הזרם גם כן תגדל.</a:t>
            </a:r>
          </a:p>
          <a:p>
            <a:pPr marL="990600" lvl="1" indent="-533400" fontAlgn="auto">
              <a:lnSpc>
                <a:spcPct val="80000"/>
              </a:lnSpc>
              <a:spcAft>
                <a:spcPts val="0"/>
              </a:spcAft>
              <a:buFontTx/>
              <a:buAutoNum type="hebrew2Minus"/>
              <a:defRPr/>
            </a:pPr>
            <a:r>
              <a:rPr lang="he-IL" sz="2000"/>
              <a:t>עוצמת הזרם לא תשתנה.</a:t>
            </a:r>
          </a:p>
          <a:p>
            <a:pPr marL="990600" lvl="1" indent="-533400" fontAlgn="auto">
              <a:lnSpc>
                <a:spcPct val="80000"/>
              </a:lnSpc>
              <a:spcAft>
                <a:spcPts val="0"/>
              </a:spcAft>
              <a:buFontTx/>
              <a:buAutoNum type="hebrew2Minus"/>
              <a:defRPr/>
            </a:pPr>
            <a:r>
              <a:rPr lang="he-IL" sz="2000"/>
              <a:t>עוצמת הזרם תקטן.</a:t>
            </a:r>
          </a:p>
          <a:p>
            <a:pPr marL="990600" lvl="1" indent="-533400" fontAlgn="auto">
              <a:lnSpc>
                <a:spcPct val="80000"/>
              </a:lnSpc>
              <a:spcAft>
                <a:spcPts val="0"/>
              </a:spcAft>
              <a:buFontTx/>
              <a:buAutoNum type="hebrew2Minus"/>
              <a:defRPr/>
            </a:pPr>
            <a:r>
              <a:rPr lang="he-IL" sz="2000"/>
              <a:t>לא ניתן לשנות את ההתנגדות מבלי לשנות את המתח.</a:t>
            </a:r>
            <a:endParaRPr lang="en-US" sz="2000"/>
          </a:p>
          <a:p>
            <a:pPr marL="609600" indent="-609600" fontAlgn="auto">
              <a:lnSpc>
                <a:spcPct val="80000"/>
              </a:lnSpc>
              <a:spcAft>
                <a:spcPts val="0"/>
              </a:spcAft>
              <a:buFontTx/>
              <a:buAutoNum type="arabicPeriod" startAt="5"/>
              <a:defRPr/>
            </a:pPr>
            <a:r>
              <a:rPr lang="he-IL" sz="2000" b="1"/>
              <a:t>עם הכפלת המתח המסופק למעגל חשמלי:</a:t>
            </a:r>
            <a:endParaRPr lang="en-US" sz="2000"/>
          </a:p>
          <a:p>
            <a:pPr marL="990600" lvl="1" indent="-533400" fontAlgn="auto">
              <a:lnSpc>
                <a:spcPct val="80000"/>
              </a:lnSpc>
              <a:spcAft>
                <a:spcPts val="0"/>
              </a:spcAft>
              <a:buFontTx/>
              <a:buAutoNum type="hebrew2Minus"/>
              <a:defRPr/>
            </a:pPr>
            <a:r>
              <a:rPr lang="he-IL" sz="2000"/>
              <a:t>יוכפל גם מספר האלקטרונים במעגל.</a:t>
            </a:r>
          </a:p>
          <a:p>
            <a:pPr marL="990600" lvl="1" indent="-533400" fontAlgn="auto">
              <a:lnSpc>
                <a:spcPct val="80000"/>
              </a:lnSpc>
              <a:spcAft>
                <a:spcPts val="0"/>
              </a:spcAft>
              <a:buFontTx/>
              <a:buAutoNum type="hebrew2Minus"/>
              <a:defRPr/>
            </a:pPr>
            <a:r>
              <a:rPr lang="he-IL" sz="2000"/>
              <a:t>יקטן הפרש פוטנציאלים.</a:t>
            </a:r>
          </a:p>
          <a:p>
            <a:pPr marL="990600" lvl="1" indent="-533400" fontAlgn="auto">
              <a:lnSpc>
                <a:spcPct val="80000"/>
              </a:lnSpc>
              <a:spcAft>
                <a:spcPts val="0"/>
              </a:spcAft>
              <a:buFontTx/>
              <a:buAutoNum type="hebrew2Minus"/>
              <a:defRPr/>
            </a:pPr>
            <a:r>
              <a:rPr lang="he-IL" sz="2000"/>
              <a:t>תוכפל גם עוצמת הזרם במעגל.</a:t>
            </a:r>
          </a:p>
          <a:p>
            <a:pPr marL="990600" lvl="1" indent="-533400" fontAlgn="auto">
              <a:lnSpc>
                <a:spcPct val="80000"/>
              </a:lnSpc>
              <a:spcAft>
                <a:spcPts val="0"/>
              </a:spcAft>
              <a:buFontTx/>
              <a:buAutoNum type="hebrew2Minus"/>
              <a:defRPr/>
            </a:pPr>
            <a:r>
              <a:rPr lang="he-IL" sz="2000"/>
              <a:t>תוכפל גם ההתנגדות המעגל.</a:t>
            </a:r>
          </a:p>
          <a:p>
            <a:pPr marL="609600" indent="-609600" fontAlgn="auto">
              <a:lnSpc>
                <a:spcPct val="80000"/>
              </a:lnSpc>
              <a:spcAft>
                <a:spcPts val="0"/>
              </a:spcAft>
              <a:buFontTx/>
              <a:buAutoNum type="arabicPeriod" startAt="5"/>
              <a:defRPr/>
            </a:pPr>
            <a:r>
              <a:rPr lang="he-IL" sz="2000" b="1"/>
              <a:t>אם נגדיל פי 2 את ההתנגדות במעגל חשמלי:</a:t>
            </a:r>
            <a:endParaRPr lang="en-US" sz="2000"/>
          </a:p>
          <a:p>
            <a:pPr marL="990600" lvl="1" indent="-533400" fontAlgn="auto">
              <a:lnSpc>
                <a:spcPct val="80000"/>
              </a:lnSpc>
              <a:spcAft>
                <a:spcPts val="0"/>
              </a:spcAft>
              <a:buFontTx/>
              <a:buAutoNum type="hebrew2Minus"/>
              <a:defRPr/>
            </a:pPr>
            <a:r>
              <a:rPr lang="he-IL" sz="2000"/>
              <a:t>יוכפל גם מספר האלקטרונים במעגל.</a:t>
            </a:r>
          </a:p>
          <a:p>
            <a:pPr marL="990600" lvl="1" indent="-533400" fontAlgn="auto">
              <a:lnSpc>
                <a:spcPct val="80000"/>
              </a:lnSpc>
              <a:spcAft>
                <a:spcPts val="0"/>
              </a:spcAft>
              <a:buFontTx/>
              <a:buAutoNum type="hebrew2Minus"/>
              <a:defRPr/>
            </a:pPr>
            <a:r>
              <a:rPr lang="he-IL" sz="2000"/>
              <a:t>יקטן הפרש פוטנציאלים.</a:t>
            </a:r>
          </a:p>
          <a:p>
            <a:pPr marL="990600" lvl="1" indent="-533400" fontAlgn="auto">
              <a:lnSpc>
                <a:spcPct val="80000"/>
              </a:lnSpc>
              <a:spcAft>
                <a:spcPts val="0"/>
              </a:spcAft>
              <a:buFontTx/>
              <a:buAutoNum type="hebrew2Minus"/>
              <a:defRPr/>
            </a:pPr>
            <a:r>
              <a:rPr lang="he-IL" sz="2000"/>
              <a:t>תוכפל גם עוצמת הזרם במעגל.</a:t>
            </a:r>
          </a:p>
          <a:p>
            <a:pPr marL="990600" lvl="1" indent="-533400" fontAlgn="auto">
              <a:lnSpc>
                <a:spcPct val="80000"/>
              </a:lnSpc>
              <a:spcAft>
                <a:spcPts val="0"/>
              </a:spcAft>
              <a:buFontTx/>
              <a:buAutoNum type="hebrew2Minus"/>
              <a:defRPr/>
            </a:pPr>
            <a:r>
              <a:rPr lang="he-IL" sz="2000"/>
              <a:t>תקטן עוצמת הזרם במעגל פי 2.</a:t>
            </a:r>
          </a:p>
          <a:p>
            <a:pPr marL="609600" indent="-609600" fontAlgn="auto">
              <a:lnSpc>
                <a:spcPct val="80000"/>
              </a:lnSpc>
              <a:spcAft>
                <a:spcPts val="0"/>
              </a:spcAft>
              <a:buFontTx/>
              <a:buAutoNum type="arabicPeriod" startAt="5"/>
              <a:defRPr/>
            </a:pPr>
            <a:r>
              <a:rPr lang="he-IL" sz="2000" b="1"/>
              <a:t>לחישוב ההתנגדות, הנמדדת באמצעות וולטמטר ואמפרמטר עלינו:</a:t>
            </a:r>
            <a:endParaRPr lang="en-US" sz="2000"/>
          </a:p>
          <a:p>
            <a:pPr marL="990600" lvl="1" indent="-533400" fontAlgn="auto">
              <a:lnSpc>
                <a:spcPct val="80000"/>
              </a:lnSpc>
              <a:spcAft>
                <a:spcPts val="0"/>
              </a:spcAft>
              <a:buFontTx/>
              <a:buAutoNum type="hebrew2Minus"/>
              <a:defRPr/>
            </a:pPr>
            <a:r>
              <a:rPr lang="he-IL" sz="2000"/>
              <a:t>לכפול את שתי הקריאות זו בזו.</a:t>
            </a:r>
          </a:p>
          <a:p>
            <a:pPr marL="990600" lvl="1" indent="-533400" fontAlgn="auto">
              <a:lnSpc>
                <a:spcPct val="80000"/>
              </a:lnSpc>
              <a:spcAft>
                <a:spcPts val="0"/>
              </a:spcAft>
              <a:buFontTx/>
              <a:buAutoNum type="hebrew2Minus"/>
              <a:defRPr/>
            </a:pPr>
            <a:r>
              <a:rPr lang="he-IL" sz="2000"/>
              <a:t>לחלק את המתח, שמציין וולטמטר בעוצמת הזרם, שמציין האמפרמטר.</a:t>
            </a:r>
          </a:p>
          <a:p>
            <a:pPr marL="990600" lvl="1" indent="-533400" fontAlgn="auto">
              <a:lnSpc>
                <a:spcPct val="80000"/>
              </a:lnSpc>
              <a:spcAft>
                <a:spcPts val="0"/>
              </a:spcAft>
              <a:buFontTx/>
              <a:buAutoNum type="hebrew2Minus"/>
              <a:defRPr/>
            </a:pPr>
            <a:r>
              <a:rPr lang="he-IL" sz="2000"/>
              <a:t>לחלק את עוצמת הזרם, שמציין אמפרמטר במתח, שמציין וולטמטר.</a:t>
            </a:r>
          </a:p>
          <a:p>
            <a:pPr marL="990600" lvl="1" indent="-533400" fontAlgn="auto">
              <a:lnSpc>
                <a:spcPct val="80000"/>
              </a:lnSpc>
              <a:spcAft>
                <a:spcPts val="0"/>
              </a:spcAft>
              <a:buFontTx/>
              <a:buAutoNum type="hebrew2Minus"/>
              <a:defRPr/>
            </a:pPr>
            <a:r>
              <a:rPr lang="he-IL" sz="2000"/>
              <a:t>לחבר את שתי הקריאות. </a:t>
            </a:r>
          </a:p>
          <a:p>
            <a:pPr marL="990600" lvl="1" indent="-533400" fontAlgn="auto">
              <a:lnSpc>
                <a:spcPct val="80000"/>
              </a:lnSpc>
              <a:spcAft>
                <a:spcPts val="0"/>
              </a:spcAft>
              <a:buFontTx/>
              <a:buNone/>
              <a:defRPr/>
            </a:pPr>
            <a:r>
              <a:rPr lang="he-IL" sz="2000"/>
              <a:t>תשובות: 1-ב, 2-ג, 3-א, 4-א, 5-ג, 6-ג, 7-ד, 8- ב. </a:t>
            </a:r>
            <a:endParaRPr lang="en-US" sz="200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a:extLst>
              <a:ext uri="{FF2B5EF4-FFF2-40B4-BE49-F238E27FC236}">
                <a16:creationId xmlns:a16="http://schemas.microsoft.com/office/drawing/2014/main" id="{0F13C3D9-1859-4316-9B4B-8F8B0FD46B77}"/>
              </a:ext>
            </a:extLst>
          </p:cNvPr>
          <p:cNvSpPr>
            <a:spLocks noChangeArrowheads="1"/>
          </p:cNvSpPr>
          <p:nvPr/>
        </p:nvSpPr>
        <p:spPr bwMode="auto">
          <a:xfrm>
            <a:off x="179388" y="821605"/>
            <a:ext cx="8785100" cy="5847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marL="342900" indent="-342900">
              <a:tabLst>
                <a:tab pos="457200" algn="l"/>
              </a:tabLst>
              <a:defRPr>
                <a:solidFill>
                  <a:schemeClr val="tx1"/>
                </a:solidFill>
                <a:latin typeface="Calibri" panose="020F0502020204030204" pitchFamily="34" charset="0"/>
                <a:cs typeface="Arial" panose="020B0604020202020204" pitchFamily="34" charset="0"/>
              </a:defRPr>
            </a:lvl1pPr>
            <a:lvl2pPr marL="742950" indent="-285750">
              <a:tabLst>
                <a:tab pos="457200" algn="l"/>
              </a:tabLst>
              <a:defRPr>
                <a:solidFill>
                  <a:schemeClr val="tx1"/>
                </a:solidFill>
                <a:latin typeface="Calibri" panose="020F0502020204030204" pitchFamily="34" charset="0"/>
                <a:cs typeface="Arial" panose="020B0604020202020204" pitchFamily="34" charset="0"/>
              </a:defRPr>
            </a:lvl2pPr>
            <a:lvl3pPr marL="1143000" indent="-228600">
              <a:tabLst>
                <a:tab pos="457200" algn="l"/>
              </a:tabLst>
              <a:defRPr>
                <a:solidFill>
                  <a:schemeClr val="tx1"/>
                </a:solidFill>
                <a:latin typeface="Calibri" panose="020F0502020204030204" pitchFamily="34" charset="0"/>
                <a:cs typeface="Arial" panose="020B0604020202020204" pitchFamily="34" charset="0"/>
              </a:defRPr>
            </a:lvl3pPr>
            <a:lvl4pPr marL="1600200" indent="-228600">
              <a:tabLst>
                <a:tab pos="457200" algn="l"/>
              </a:tabLst>
              <a:defRPr>
                <a:solidFill>
                  <a:schemeClr val="tx1"/>
                </a:solidFill>
                <a:latin typeface="Calibri" panose="020F0502020204030204" pitchFamily="34" charset="0"/>
                <a:cs typeface="Arial" panose="020B0604020202020204" pitchFamily="34" charset="0"/>
              </a:defRPr>
            </a:lvl4pPr>
            <a:lvl5pPr marL="2057400" indent="-228600">
              <a:tabLst>
                <a:tab pos="457200" algn="l"/>
              </a:tabLst>
              <a:defRPr>
                <a:solidFill>
                  <a:schemeClr val="tx1"/>
                </a:solidFill>
                <a:latin typeface="Calibri" panose="020F0502020204030204" pitchFamily="34" charset="0"/>
                <a:cs typeface="Arial" panose="020B0604020202020204" pitchFamily="34" charset="0"/>
              </a:defRPr>
            </a:lvl5pPr>
            <a:lvl6pPr marL="2514600" indent="-228600" fontAlgn="base">
              <a:spcBef>
                <a:spcPct val="0"/>
              </a:spcBef>
              <a:spcAft>
                <a:spcPct val="0"/>
              </a:spcAft>
              <a:tabLst>
                <a:tab pos="457200" algn="l"/>
              </a:tabLst>
              <a:defRPr>
                <a:solidFill>
                  <a:schemeClr val="tx1"/>
                </a:solidFill>
                <a:latin typeface="Calibri" panose="020F0502020204030204" pitchFamily="34" charset="0"/>
                <a:cs typeface="Arial" panose="020B0604020202020204" pitchFamily="34" charset="0"/>
              </a:defRPr>
            </a:lvl6pPr>
            <a:lvl7pPr marL="2971800" indent="-228600" fontAlgn="base">
              <a:spcBef>
                <a:spcPct val="0"/>
              </a:spcBef>
              <a:spcAft>
                <a:spcPct val="0"/>
              </a:spcAft>
              <a:tabLst>
                <a:tab pos="457200" algn="l"/>
              </a:tabLst>
              <a:defRPr>
                <a:solidFill>
                  <a:schemeClr val="tx1"/>
                </a:solidFill>
                <a:latin typeface="Calibri" panose="020F0502020204030204" pitchFamily="34" charset="0"/>
                <a:cs typeface="Arial" panose="020B0604020202020204" pitchFamily="34" charset="0"/>
              </a:defRPr>
            </a:lvl7pPr>
            <a:lvl8pPr marL="3429000" indent="-228600" fontAlgn="base">
              <a:spcBef>
                <a:spcPct val="0"/>
              </a:spcBef>
              <a:spcAft>
                <a:spcPct val="0"/>
              </a:spcAft>
              <a:tabLst>
                <a:tab pos="457200" algn="l"/>
              </a:tabLst>
              <a:defRPr>
                <a:solidFill>
                  <a:schemeClr val="tx1"/>
                </a:solidFill>
                <a:latin typeface="Calibri" panose="020F0502020204030204" pitchFamily="34" charset="0"/>
                <a:cs typeface="Arial" panose="020B0604020202020204" pitchFamily="34" charset="0"/>
              </a:defRPr>
            </a:lvl8pPr>
            <a:lvl9pPr marL="3886200" indent="-228600" fontAlgn="base">
              <a:spcBef>
                <a:spcPct val="0"/>
              </a:spcBef>
              <a:spcAft>
                <a:spcPct val="0"/>
              </a:spcAft>
              <a:tabLst>
                <a:tab pos="457200" algn="l"/>
              </a:tabLst>
              <a:defRPr>
                <a:solidFill>
                  <a:schemeClr val="tx1"/>
                </a:solidFill>
                <a:latin typeface="Calibri" panose="020F0502020204030204" pitchFamily="34" charset="0"/>
                <a:cs typeface="Arial" panose="020B0604020202020204" pitchFamily="34" charset="0"/>
              </a:defRPr>
            </a:lvl9pPr>
          </a:lstStyle>
          <a:p>
            <a:pPr>
              <a:buFontTx/>
              <a:buAutoNum type="arabicPeriod"/>
            </a:pPr>
            <a:r>
              <a:rPr lang="he-IL" altLang="he-IL" sz="2200" dirty="0"/>
              <a:t>התנגדות המקרר היא </a:t>
            </a:r>
            <a:r>
              <a:rPr lang="en-US" altLang="he-IL" sz="2200" dirty="0"/>
              <a:t>Ω</a:t>
            </a:r>
            <a:r>
              <a:rPr lang="he-IL" altLang="he-IL" sz="2200" dirty="0"/>
              <a:t> </a:t>
            </a:r>
            <a:r>
              <a:rPr lang="en-US" altLang="he-IL" sz="2200" dirty="0"/>
              <a:t>K</a:t>
            </a:r>
            <a:r>
              <a:rPr lang="he-IL" altLang="he-IL" sz="2200" dirty="0"/>
              <a:t> 2, והוא מחובר למתח של  </a:t>
            </a:r>
            <a:r>
              <a:rPr lang="en-US" altLang="he-IL" sz="2200" dirty="0"/>
              <a:t>V</a:t>
            </a:r>
            <a:r>
              <a:rPr lang="he-IL" altLang="he-IL" sz="2200" dirty="0"/>
              <a:t>220. מהו הזרם הזורם במקרר.</a:t>
            </a:r>
            <a:endParaRPr lang="en-US" altLang="he-IL" sz="2200" dirty="0"/>
          </a:p>
          <a:p>
            <a:pPr>
              <a:buFontTx/>
              <a:buAutoNum type="arabicPeriod"/>
            </a:pPr>
            <a:r>
              <a:rPr lang="he-IL" altLang="he-IL" sz="2200" dirty="0"/>
              <a:t>התנגדות תנור חשמלי היא  </a:t>
            </a:r>
            <a:r>
              <a:rPr lang="en-US" altLang="he-IL" sz="2200" dirty="0"/>
              <a:t>20 Ω</a:t>
            </a:r>
            <a:r>
              <a:rPr lang="he-IL" altLang="he-IL" sz="2200" dirty="0"/>
              <a:t>, והזרם בתנור הוא </a:t>
            </a:r>
            <a:r>
              <a:rPr lang="en-US" altLang="he-IL" sz="2200" dirty="0"/>
              <a:t>A</a:t>
            </a:r>
            <a:r>
              <a:rPr lang="he-IL" altLang="he-IL" sz="2200" dirty="0"/>
              <a:t> 11. מהו המתח על התנור?</a:t>
            </a:r>
            <a:endParaRPr lang="en-US" altLang="he-IL" sz="2200" dirty="0"/>
          </a:p>
          <a:p>
            <a:pPr>
              <a:buFontTx/>
              <a:buAutoNum type="arabicPeriod"/>
            </a:pPr>
            <a:r>
              <a:rPr lang="he-IL" altLang="he-IL" sz="2200" dirty="0"/>
              <a:t>מתח בין קצות המוליך  </a:t>
            </a:r>
            <a:r>
              <a:rPr lang="en-US" altLang="he-IL" sz="2200" dirty="0"/>
              <a:t>V</a:t>
            </a:r>
            <a:r>
              <a:rPr lang="he-IL" altLang="he-IL" sz="2200" dirty="0"/>
              <a:t>12, והזרם הזורם דרכו הוא </a:t>
            </a:r>
            <a:r>
              <a:rPr lang="en-US" altLang="he-IL" sz="2200" dirty="0"/>
              <a:t>3mA</a:t>
            </a:r>
            <a:r>
              <a:rPr lang="he-IL" altLang="he-IL" sz="2200" dirty="0"/>
              <a:t>. מהי התנגדות המוליך?</a:t>
            </a:r>
            <a:endParaRPr lang="en-US" altLang="he-IL" sz="2200" dirty="0"/>
          </a:p>
          <a:p>
            <a:pPr>
              <a:buFontTx/>
              <a:buAutoNum type="arabicPeriod"/>
            </a:pPr>
            <a:r>
              <a:rPr lang="he-IL" altLang="he-IL" sz="2200" dirty="0"/>
              <a:t>המתח על גוף חימום של מכונת כביסה הוא  </a:t>
            </a:r>
            <a:r>
              <a:rPr lang="en-US" altLang="he-IL" sz="2200" dirty="0"/>
              <a:t>V</a:t>
            </a:r>
            <a:r>
              <a:rPr lang="he-IL" altLang="he-IL" sz="2200" dirty="0"/>
              <a:t> 220. התנגדות גוף החימום היא </a:t>
            </a:r>
            <a:r>
              <a:rPr lang="en-US" altLang="he-IL" sz="2200" dirty="0"/>
              <a:t>20 Ω</a:t>
            </a:r>
            <a:r>
              <a:rPr lang="he-IL" altLang="he-IL" sz="2200" dirty="0"/>
              <a:t>. מהו הזרם הזורם בגוף חימום?</a:t>
            </a:r>
            <a:endParaRPr lang="en-US" altLang="he-IL" sz="2200" dirty="0"/>
          </a:p>
          <a:p>
            <a:pPr>
              <a:buFontTx/>
              <a:buAutoNum type="arabicPeriod"/>
            </a:pPr>
            <a:r>
              <a:rPr lang="he-IL" altLang="he-IL" sz="2200" dirty="0"/>
              <a:t>לגוף חימום של תנור חשמלי יש התנגדות של </a:t>
            </a:r>
            <a:r>
              <a:rPr lang="en-US" altLang="he-IL" sz="2200" dirty="0"/>
              <a:t>200 Ω</a:t>
            </a:r>
            <a:r>
              <a:rPr lang="he-IL" altLang="he-IL" sz="2200" dirty="0"/>
              <a:t>. מהו המתח על גוף החימום, כשהזרם דרכו הוא </a:t>
            </a:r>
            <a:r>
              <a:rPr lang="en-US" altLang="he-IL" sz="2200" dirty="0"/>
              <a:t>A</a:t>
            </a:r>
            <a:r>
              <a:rPr lang="he-IL" altLang="he-IL" sz="2200" dirty="0"/>
              <a:t>  2.5?</a:t>
            </a:r>
            <a:endParaRPr lang="en-US" altLang="he-IL" sz="2200" dirty="0"/>
          </a:p>
          <a:p>
            <a:pPr>
              <a:buFontTx/>
              <a:buAutoNum type="arabicPeriod"/>
            </a:pPr>
            <a:r>
              <a:rPr lang="he-IL" altLang="he-IL" sz="2200" dirty="0"/>
              <a:t>המתח על נורה הוא  </a:t>
            </a:r>
            <a:r>
              <a:rPr lang="en-US" altLang="he-IL" sz="2200" dirty="0"/>
              <a:t>V</a:t>
            </a:r>
            <a:r>
              <a:rPr lang="he-IL" altLang="he-IL" sz="2200" dirty="0"/>
              <a:t> 220, והזרם דרכה הוא </a:t>
            </a:r>
            <a:r>
              <a:rPr lang="en-US" altLang="he-IL" sz="2200" dirty="0"/>
              <a:t> 200 mA</a:t>
            </a:r>
            <a:r>
              <a:rPr lang="he-IL" altLang="he-IL" sz="2200" dirty="0"/>
              <a:t>.מהי התנגדות הנורה?</a:t>
            </a:r>
            <a:endParaRPr lang="en-US" altLang="he-IL" sz="2200" dirty="0"/>
          </a:p>
          <a:p>
            <a:pPr>
              <a:buFontTx/>
              <a:buAutoNum type="arabicPeriod"/>
            </a:pPr>
            <a:r>
              <a:rPr lang="he-IL" altLang="he-IL" sz="2200" dirty="0"/>
              <a:t>מלחם מחובר לרשת החשמל, והמתח עליו הוא  </a:t>
            </a:r>
            <a:r>
              <a:rPr lang="en-US" altLang="he-IL" sz="2200" dirty="0"/>
              <a:t>V</a:t>
            </a:r>
            <a:r>
              <a:rPr lang="he-IL" altLang="he-IL" sz="2200" dirty="0"/>
              <a:t> 220. התנגדות המלחם היא </a:t>
            </a:r>
            <a:r>
              <a:rPr lang="en-US" altLang="he-IL" sz="2200" dirty="0"/>
              <a:t>110Ω </a:t>
            </a:r>
            <a:r>
              <a:rPr lang="he-IL" altLang="he-IL" sz="2200" dirty="0"/>
              <a:t>. מהו הזרם במלחם?</a:t>
            </a:r>
            <a:endParaRPr lang="en-US" altLang="he-IL" sz="2200" dirty="0"/>
          </a:p>
          <a:p>
            <a:pPr>
              <a:buFontTx/>
              <a:buAutoNum type="arabicPeriod"/>
            </a:pPr>
            <a:r>
              <a:rPr lang="he-IL" altLang="he-IL" sz="2200" dirty="0"/>
              <a:t>התנגדות מחשב היא </a:t>
            </a:r>
            <a:r>
              <a:rPr lang="en-US" altLang="he-IL" sz="2200" dirty="0"/>
              <a:t>300 Ω</a:t>
            </a:r>
            <a:r>
              <a:rPr lang="he-IL" altLang="he-IL" sz="2200" dirty="0"/>
              <a:t>, והזרם דרכו הוא </a:t>
            </a:r>
            <a:r>
              <a:rPr lang="en-US" altLang="he-IL" sz="2200" dirty="0"/>
              <a:t>mA</a:t>
            </a:r>
            <a:r>
              <a:rPr lang="he-IL" altLang="he-IL" sz="2200" dirty="0"/>
              <a:t> 15.  מהו המתח על התנור?</a:t>
            </a:r>
            <a:endParaRPr lang="en-US" altLang="he-IL" sz="2200" dirty="0"/>
          </a:p>
          <a:p>
            <a:pPr>
              <a:buFontTx/>
              <a:buAutoNum type="arabicPeriod"/>
            </a:pPr>
            <a:r>
              <a:rPr lang="he-IL" altLang="he-IL" sz="2200" dirty="0"/>
              <a:t>מתח על הווקמן  </a:t>
            </a:r>
            <a:r>
              <a:rPr lang="en-US" altLang="he-IL" sz="2200" dirty="0"/>
              <a:t>V</a:t>
            </a:r>
            <a:r>
              <a:rPr lang="he-IL" altLang="he-IL" sz="2200" dirty="0"/>
              <a:t>12, והזרם הזורם דרכו הוא </a:t>
            </a:r>
            <a:r>
              <a:rPr lang="en-US" altLang="he-IL" sz="2200" dirty="0"/>
              <a:t>3mA</a:t>
            </a:r>
            <a:r>
              <a:rPr lang="he-IL" altLang="he-IL" sz="2200" dirty="0"/>
              <a:t>. מהי התנגדות המוליך?</a:t>
            </a:r>
            <a:endParaRPr lang="en-US" altLang="he-IL" sz="2200" dirty="0"/>
          </a:p>
        </p:txBody>
      </p:sp>
      <p:sp>
        <p:nvSpPr>
          <p:cNvPr id="44037" name="Rectangle 5">
            <a:extLst>
              <a:ext uri="{FF2B5EF4-FFF2-40B4-BE49-F238E27FC236}">
                <a16:creationId xmlns:a16="http://schemas.microsoft.com/office/drawing/2014/main" id="{A0AC8917-92AD-4DAF-9908-E5E00E3BF3A1}"/>
              </a:ext>
            </a:extLst>
          </p:cNvPr>
          <p:cNvSpPr>
            <a:spLocks noGrp="1" noChangeArrowheads="1"/>
          </p:cNvSpPr>
          <p:nvPr>
            <p:ph type="title"/>
          </p:nvPr>
        </p:nvSpPr>
        <p:spPr>
          <a:xfrm>
            <a:off x="457200" y="116632"/>
            <a:ext cx="8229600" cy="633412"/>
          </a:xfrm>
        </p:spPr>
        <p:txBody>
          <a:bodyPr rtlCol="1">
            <a:normAutofit fontScale="90000"/>
          </a:bodyPr>
          <a:lstStyle/>
          <a:p>
            <a:pPr fontAlgn="auto">
              <a:spcAft>
                <a:spcPts val="0"/>
              </a:spcAft>
              <a:defRPr/>
            </a:pPr>
            <a:r>
              <a:rPr lang="he-IL" sz="4000" dirty="0">
                <a:solidFill>
                  <a:schemeClr val="tx2">
                    <a:lumMod val="60000"/>
                    <a:lumOff val="40000"/>
                  </a:schemeClr>
                </a:solidFill>
                <a:latin typeface="Times New Roman" pitchFamily="18" charset="0"/>
              </a:rPr>
              <a:t>חוק אום</a:t>
            </a:r>
            <a:endParaRPr lang="en-US" sz="4000" dirty="0">
              <a:solidFill>
                <a:schemeClr val="tx2">
                  <a:lumMod val="60000"/>
                  <a:lumOff val="40000"/>
                </a:schemeClr>
              </a:solidFill>
              <a:latin typeface="Times New Roman" pitchFamily="18" charset="0"/>
              <a:cs typeface="Times New Roman" pitchFamily="18"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41A4C08-207F-4EB4-A228-7322F7D9D8ED}"/>
              </a:ext>
            </a:extLst>
          </p:cNvPr>
          <p:cNvSpPr>
            <a:spLocks noGrp="1"/>
          </p:cNvSpPr>
          <p:nvPr>
            <p:ph type="title"/>
          </p:nvPr>
        </p:nvSpPr>
        <p:spPr>
          <a:xfrm>
            <a:off x="323528" y="11573"/>
            <a:ext cx="8229600" cy="634082"/>
          </a:xfrm>
        </p:spPr>
        <p:txBody>
          <a:bodyPr/>
          <a:lstStyle/>
          <a:p>
            <a:r>
              <a:rPr lang="he-IL" dirty="0">
                <a:solidFill>
                  <a:schemeClr val="tx2">
                    <a:lumMod val="60000"/>
                    <a:lumOff val="40000"/>
                  </a:schemeClr>
                </a:solidFill>
              </a:rPr>
              <a:t>תרגול חוק </a:t>
            </a:r>
            <a:r>
              <a:rPr lang="he-IL" dirty="0" err="1">
                <a:solidFill>
                  <a:schemeClr val="tx2">
                    <a:lumMod val="60000"/>
                    <a:lumOff val="40000"/>
                  </a:schemeClr>
                </a:solidFill>
              </a:rPr>
              <a:t>אוהם</a:t>
            </a:r>
            <a:r>
              <a:rPr lang="he-IL" dirty="0">
                <a:solidFill>
                  <a:schemeClr val="tx2">
                    <a:lumMod val="60000"/>
                    <a:lumOff val="40000"/>
                  </a:schemeClr>
                </a:solidFill>
              </a:rPr>
              <a:t> והספק</a:t>
            </a:r>
          </a:p>
        </p:txBody>
      </p:sp>
      <p:pic>
        <p:nvPicPr>
          <p:cNvPr id="3" name="תמונה 2">
            <a:extLst>
              <a:ext uri="{FF2B5EF4-FFF2-40B4-BE49-F238E27FC236}">
                <a16:creationId xmlns:a16="http://schemas.microsoft.com/office/drawing/2014/main" id="{76DD8973-DE64-42D3-98DF-EC6F22898276}"/>
              </a:ext>
            </a:extLst>
          </p:cNvPr>
          <p:cNvPicPr>
            <a:picLocks noChangeAspect="1"/>
          </p:cNvPicPr>
          <p:nvPr/>
        </p:nvPicPr>
        <p:blipFill>
          <a:blip r:embed="rId2"/>
          <a:stretch>
            <a:fillRect/>
          </a:stretch>
        </p:blipFill>
        <p:spPr>
          <a:xfrm>
            <a:off x="257965" y="814263"/>
            <a:ext cx="2927451" cy="1717551"/>
          </a:xfrm>
          <a:prstGeom prst="rect">
            <a:avLst/>
          </a:prstGeom>
        </p:spPr>
      </p:pic>
      <p:pic>
        <p:nvPicPr>
          <p:cNvPr id="4" name="תמונה 3">
            <a:extLst>
              <a:ext uri="{FF2B5EF4-FFF2-40B4-BE49-F238E27FC236}">
                <a16:creationId xmlns:a16="http://schemas.microsoft.com/office/drawing/2014/main" id="{2909A2DC-BA20-41B5-88BB-9F0B965DA4C2}"/>
              </a:ext>
            </a:extLst>
          </p:cNvPr>
          <p:cNvPicPr>
            <a:picLocks noChangeAspect="1"/>
          </p:cNvPicPr>
          <p:nvPr/>
        </p:nvPicPr>
        <p:blipFill>
          <a:blip r:embed="rId3"/>
          <a:stretch>
            <a:fillRect/>
          </a:stretch>
        </p:blipFill>
        <p:spPr>
          <a:xfrm>
            <a:off x="251520" y="2542455"/>
            <a:ext cx="3041677" cy="2105716"/>
          </a:xfrm>
          <a:prstGeom prst="rect">
            <a:avLst/>
          </a:prstGeom>
        </p:spPr>
      </p:pic>
      <p:pic>
        <p:nvPicPr>
          <p:cNvPr id="5" name="תמונה 4">
            <a:extLst>
              <a:ext uri="{FF2B5EF4-FFF2-40B4-BE49-F238E27FC236}">
                <a16:creationId xmlns:a16="http://schemas.microsoft.com/office/drawing/2014/main" id="{E521AE7F-C546-474F-93DD-6DE15B5B327D}"/>
              </a:ext>
            </a:extLst>
          </p:cNvPr>
          <p:cNvPicPr>
            <a:picLocks noChangeAspect="1"/>
          </p:cNvPicPr>
          <p:nvPr/>
        </p:nvPicPr>
        <p:blipFill>
          <a:blip r:embed="rId4"/>
          <a:stretch>
            <a:fillRect/>
          </a:stretch>
        </p:blipFill>
        <p:spPr>
          <a:xfrm>
            <a:off x="217102" y="4648171"/>
            <a:ext cx="3041677" cy="2093197"/>
          </a:xfrm>
          <a:prstGeom prst="rect">
            <a:avLst/>
          </a:prstGeom>
        </p:spPr>
      </p:pic>
      <p:pic>
        <p:nvPicPr>
          <p:cNvPr id="6" name="תמונה 5">
            <a:extLst>
              <a:ext uri="{FF2B5EF4-FFF2-40B4-BE49-F238E27FC236}">
                <a16:creationId xmlns:a16="http://schemas.microsoft.com/office/drawing/2014/main" id="{5106F315-46E3-4764-A120-DFDE583D3AA2}"/>
              </a:ext>
            </a:extLst>
          </p:cNvPr>
          <p:cNvPicPr>
            <a:picLocks noChangeAspect="1"/>
          </p:cNvPicPr>
          <p:nvPr/>
        </p:nvPicPr>
        <p:blipFill>
          <a:blip r:embed="rId5"/>
          <a:stretch>
            <a:fillRect/>
          </a:stretch>
        </p:blipFill>
        <p:spPr>
          <a:xfrm>
            <a:off x="3279669" y="844092"/>
            <a:ext cx="2296276" cy="1687722"/>
          </a:xfrm>
          <a:prstGeom prst="rect">
            <a:avLst/>
          </a:prstGeom>
        </p:spPr>
      </p:pic>
      <p:pic>
        <p:nvPicPr>
          <p:cNvPr id="7" name="תמונה 6">
            <a:extLst>
              <a:ext uri="{FF2B5EF4-FFF2-40B4-BE49-F238E27FC236}">
                <a16:creationId xmlns:a16="http://schemas.microsoft.com/office/drawing/2014/main" id="{D1EF8AEE-58FD-4541-8236-14DB29A6BFE9}"/>
              </a:ext>
            </a:extLst>
          </p:cNvPr>
          <p:cNvPicPr>
            <a:picLocks noChangeAspect="1"/>
          </p:cNvPicPr>
          <p:nvPr/>
        </p:nvPicPr>
        <p:blipFill>
          <a:blip r:embed="rId6"/>
          <a:stretch>
            <a:fillRect/>
          </a:stretch>
        </p:blipFill>
        <p:spPr>
          <a:xfrm>
            <a:off x="3114675" y="2457450"/>
            <a:ext cx="2531583" cy="1687722"/>
          </a:xfrm>
          <a:prstGeom prst="rect">
            <a:avLst/>
          </a:prstGeom>
        </p:spPr>
      </p:pic>
      <p:pic>
        <p:nvPicPr>
          <p:cNvPr id="8" name="תמונה 7">
            <a:extLst>
              <a:ext uri="{FF2B5EF4-FFF2-40B4-BE49-F238E27FC236}">
                <a16:creationId xmlns:a16="http://schemas.microsoft.com/office/drawing/2014/main" id="{09FCCBAC-670B-44C1-89C8-3CC10929E207}"/>
              </a:ext>
            </a:extLst>
          </p:cNvPr>
          <p:cNvPicPr>
            <a:picLocks noChangeAspect="1"/>
          </p:cNvPicPr>
          <p:nvPr/>
        </p:nvPicPr>
        <p:blipFill>
          <a:blip r:embed="rId7"/>
          <a:stretch>
            <a:fillRect/>
          </a:stretch>
        </p:blipFill>
        <p:spPr>
          <a:xfrm>
            <a:off x="5902140" y="760977"/>
            <a:ext cx="2952750" cy="1581150"/>
          </a:xfrm>
          <a:prstGeom prst="rect">
            <a:avLst/>
          </a:prstGeom>
        </p:spPr>
      </p:pic>
      <p:pic>
        <p:nvPicPr>
          <p:cNvPr id="9" name="תמונה 8">
            <a:extLst>
              <a:ext uri="{FF2B5EF4-FFF2-40B4-BE49-F238E27FC236}">
                <a16:creationId xmlns:a16="http://schemas.microsoft.com/office/drawing/2014/main" id="{CD151D7B-BD38-4B82-9F8F-0BF3C13A3343}"/>
              </a:ext>
            </a:extLst>
          </p:cNvPr>
          <p:cNvPicPr>
            <a:picLocks noChangeAspect="1"/>
          </p:cNvPicPr>
          <p:nvPr/>
        </p:nvPicPr>
        <p:blipFill>
          <a:blip r:embed="rId8"/>
          <a:stretch>
            <a:fillRect/>
          </a:stretch>
        </p:blipFill>
        <p:spPr>
          <a:xfrm>
            <a:off x="3258779" y="4193961"/>
            <a:ext cx="2828925" cy="1514475"/>
          </a:xfrm>
          <a:prstGeom prst="rect">
            <a:avLst/>
          </a:prstGeom>
        </p:spPr>
      </p:pic>
    </p:spTree>
    <p:extLst>
      <p:ext uri="{BB962C8B-B14F-4D97-AF65-F5344CB8AC3E}">
        <p14:creationId xmlns:p14="http://schemas.microsoft.com/office/powerpoint/2010/main" val="36205177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E67422D-1CCC-4805-9BEF-0A05616E9B16}"/>
              </a:ext>
            </a:extLst>
          </p:cNvPr>
          <p:cNvSpPr>
            <a:spLocks noGrp="1"/>
          </p:cNvSpPr>
          <p:nvPr>
            <p:ph type="title"/>
          </p:nvPr>
        </p:nvSpPr>
        <p:spPr>
          <a:xfrm>
            <a:off x="457200" y="44624"/>
            <a:ext cx="8229600" cy="936104"/>
          </a:xfrm>
        </p:spPr>
        <p:txBody>
          <a:bodyPr/>
          <a:lstStyle/>
          <a:p>
            <a:r>
              <a:rPr lang="he-IL" dirty="0">
                <a:solidFill>
                  <a:schemeClr val="tx2">
                    <a:lumMod val="60000"/>
                    <a:lumOff val="40000"/>
                  </a:schemeClr>
                </a:solidFill>
              </a:rPr>
              <a:t>תרגול חוק </a:t>
            </a:r>
            <a:r>
              <a:rPr lang="he-IL" dirty="0" err="1">
                <a:solidFill>
                  <a:schemeClr val="tx2">
                    <a:lumMod val="60000"/>
                    <a:lumOff val="40000"/>
                  </a:schemeClr>
                </a:solidFill>
              </a:rPr>
              <a:t>אוהם</a:t>
            </a:r>
            <a:r>
              <a:rPr lang="he-IL" dirty="0">
                <a:solidFill>
                  <a:schemeClr val="tx2">
                    <a:lumMod val="60000"/>
                    <a:lumOff val="40000"/>
                  </a:schemeClr>
                </a:solidFill>
              </a:rPr>
              <a:t> והספק </a:t>
            </a:r>
            <a:r>
              <a:rPr lang="he-IL" sz="1800" dirty="0">
                <a:solidFill>
                  <a:schemeClr val="tx2">
                    <a:lumMod val="60000"/>
                    <a:lumOff val="40000"/>
                  </a:schemeClr>
                </a:solidFill>
              </a:rPr>
              <a:t>המשך...</a:t>
            </a:r>
            <a:endParaRPr lang="he-IL" dirty="0"/>
          </a:p>
        </p:txBody>
      </p:sp>
      <p:sp>
        <p:nvSpPr>
          <p:cNvPr id="3" name="מציין מיקום תוכן 2">
            <a:extLst>
              <a:ext uri="{FF2B5EF4-FFF2-40B4-BE49-F238E27FC236}">
                <a16:creationId xmlns:a16="http://schemas.microsoft.com/office/drawing/2014/main" id="{FFB0ED9A-B858-476C-9DDD-E959F15A4038}"/>
              </a:ext>
            </a:extLst>
          </p:cNvPr>
          <p:cNvSpPr>
            <a:spLocks noGrp="1"/>
          </p:cNvSpPr>
          <p:nvPr>
            <p:ph idx="1"/>
          </p:nvPr>
        </p:nvSpPr>
        <p:spPr>
          <a:xfrm>
            <a:off x="457200" y="1124744"/>
            <a:ext cx="8229600" cy="5001419"/>
          </a:xfrm>
        </p:spPr>
        <p:txBody>
          <a:bodyPr/>
          <a:lstStyle/>
          <a:p>
            <a:pPr marL="0" indent="0">
              <a:buNone/>
            </a:pPr>
            <a:r>
              <a:rPr lang="he-IL" sz="2400" dirty="0"/>
              <a:t>בטבלה שלפניך נתונים מכשירי חשמל, השלם בטבלה בטור המתאים את </a:t>
            </a:r>
            <a:r>
              <a:rPr lang="he-IL" sz="2400" b="1" u="sng" dirty="0"/>
              <a:t>ההספק, עוצמת הזרם והמתח החשמלי </a:t>
            </a:r>
            <a:r>
              <a:rPr lang="he-IL" sz="2400" dirty="0"/>
              <a:t>של כל אחד מהמכשירים</a:t>
            </a:r>
          </a:p>
          <a:p>
            <a:pPr marL="0" indent="0">
              <a:buNone/>
            </a:pPr>
            <a:endParaRPr lang="he-IL" sz="2400" dirty="0"/>
          </a:p>
        </p:txBody>
      </p:sp>
      <p:graphicFrame>
        <p:nvGraphicFramePr>
          <p:cNvPr id="4" name="טבלה 4">
            <a:extLst>
              <a:ext uri="{FF2B5EF4-FFF2-40B4-BE49-F238E27FC236}">
                <a16:creationId xmlns:a16="http://schemas.microsoft.com/office/drawing/2014/main" id="{5D909409-093A-4C88-A978-665540B07A86}"/>
              </a:ext>
            </a:extLst>
          </p:cNvPr>
          <p:cNvGraphicFramePr>
            <a:graphicFrameLocks noGrp="1"/>
          </p:cNvGraphicFramePr>
          <p:nvPr>
            <p:extLst>
              <p:ext uri="{D42A27DB-BD31-4B8C-83A1-F6EECF244321}">
                <p14:modId xmlns:p14="http://schemas.microsoft.com/office/powerpoint/2010/main" val="2704595397"/>
              </p:ext>
            </p:extLst>
          </p:nvPr>
        </p:nvGraphicFramePr>
        <p:xfrm>
          <a:off x="1524000" y="2420888"/>
          <a:ext cx="6096000" cy="2865120"/>
        </p:xfrm>
        <a:graphic>
          <a:graphicData uri="http://schemas.openxmlformats.org/drawingml/2006/table">
            <a:tbl>
              <a:tblPr rtl="1" firstRow="1" bandRow="1">
                <a:tableStyleId>{5C22544A-7EE6-4342-B048-85BDC9FD1C3A}</a:tableStyleId>
              </a:tblPr>
              <a:tblGrid>
                <a:gridCol w="1524000">
                  <a:extLst>
                    <a:ext uri="{9D8B030D-6E8A-4147-A177-3AD203B41FA5}">
                      <a16:colId xmlns:a16="http://schemas.microsoft.com/office/drawing/2014/main" val="874425968"/>
                    </a:ext>
                  </a:extLst>
                </a:gridCol>
                <a:gridCol w="1524000">
                  <a:extLst>
                    <a:ext uri="{9D8B030D-6E8A-4147-A177-3AD203B41FA5}">
                      <a16:colId xmlns:a16="http://schemas.microsoft.com/office/drawing/2014/main" val="2922041298"/>
                    </a:ext>
                  </a:extLst>
                </a:gridCol>
                <a:gridCol w="1524000">
                  <a:extLst>
                    <a:ext uri="{9D8B030D-6E8A-4147-A177-3AD203B41FA5}">
                      <a16:colId xmlns:a16="http://schemas.microsoft.com/office/drawing/2014/main" val="1016186498"/>
                    </a:ext>
                  </a:extLst>
                </a:gridCol>
                <a:gridCol w="1524000">
                  <a:extLst>
                    <a:ext uri="{9D8B030D-6E8A-4147-A177-3AD203B41FA5}">
                      <a16:colId xmlns:a16="http://schemas.microsoft.com/office/drawing/2014/main" val="264843277"/>
                    </a:ext>
                  </a:extLst>
                </a:gridCol>
              </a:tblGrid>
              <a:tr h="370840">
                <a:tc>
                  <a:txBody>
                    <a:bodyPr/>
                    <a:lstStyle/>
                    <a:p>
                      <a:pPr algn="ctr" rtl="1"/>
                      <a:r>
                        <a:rPr lang="he-IL" dirty="0"/>
                        <a:t>המכשיר</a:t>
                      </a:r>
                    </a:p>
                  </a:txBody>
                  <a:tcPr/>
                </a:tc>
                <a:tc>
                  <a:txBody>
                    <a:bodyPr/>
                    <a:lstStyle/>
                    <a:p>
                      <a:pPr algn="ctr" rtl="1"/>
                      <a:r>
                        <a:rPr lang="he-IL" dirty="0"/>
                        <a:t>מתח חשמלי</a:t>
                      </a:r>
                    </a:p>
                  </a:txBody>
                  <a:tcPr/>
                </a:tc>
                <a:tc>
                  <a:txBody>
                    <a:bodyPr/>
                    <a:lstStyle/>
                    <a:p>
                      <a:pPr algn="ctr" rtl="1"/>
                      <a:r>
                        <a:rPr lang="he-IL" dirty="0"/>
                        <a:t>עוצמת הזרם</a:t>
                      </a:r>
                    </a:p>
                  </a:txBody>
                  <a:tcPr/>
                </a:tc>
                <a:tc>
                  <a:txBody>
                    <a:bodyPr/>
                    <a:lstStyle/>
                    <a:p>
                      <a:pPr algn="ctr" rtl="1"/>
                      <a:r>
                        <a:rPr lang="he-IL" dirty="0"/>
                        <a:t>הספק</a:t>
                      </a:r>
                    </a:p>
                  </a:txBody>
                  <a:tcPr/>
                </a:tc>
                <a:extLst>
                  <a:ext uri="{0D108BD9-81ED-4DB2-BD59-A6C34878D82A}">
                    <a16:rowId xmlns:a16="http://schemas.microsoft.com/office/drawing/2014/main" val="738502279"/>
                  </a:ext>
                </a:extLst>
              </a:tr>
              <a:tr h="370840">
                <a:tc>
                  <a:txBody>
                    <a:bodyPr/>
                    <a:lstStyle/>
                    <a:p>
                      <a:pPr rtl="1"/>
                      <a:r>
                        <a:rPr lang="he-IL" dirty="0"/>
                        <a:t>מכונת כביסה</a:t>
                      </a:r>
                    </a:p>
                  </a:txBody>
                  <a:tcPr/>
                </a:tc>
                <a:tc>
                  <a:txBody>
                    <a:bodyPr/>
                    <a:lstStyle/>
                    <a:p>
                      <a:pPr rtl="1"/>
                      <a:r>
                        <a:rPr lang="he-IL" dirty="0"/>
                        <a:t>220 וולט</a:t>
                      </a:r>
                    </a:p>
                  </a:txBody>
                  <a:tcPr/>
                </a:tc>
                <a:tc>
                  <a:txBody>
                    <a:bodyPr/>
                    <a:lstStyle/>
                    <a:p>
                      <a:pPr rtl="1"/>
                      <a:r>
                        <a:rPr lang="he-IL" dirty="0"/>
                        <a:t>10 אמפר</a:t>
                      </a:r>
                    </a:p>
                  </a:txBody>
                  <a:tcPr/>
                </a:tc>
                <a:tc>
                  <a:txBody>
                    <a:bodyPr/>
                    <a:lstStyle/>
                    <a:p>
                      <a:pPr rtl="1"/>
                      <a:endParaRPr lang="he-IL" dirty="0"/>
                    </a:p>
                  </a:txBody>
                  <a:tcPr>
                    <a:solidFill>
                      <a:schemeClr val="accent6">
                        <a:lumMod val="20000"/>
                        <a:lumOff val="80000"/>
                      </a:schemeClr>
                    </a:solidFill>
                  </a:tcPr>
                </a:tc>
                <a:extLst>
                  <a:ext uri="{0D108BD9-81ED-4DB2-BD59-A6C34878D82A}">
                    <a16:rowId xmlns:a16="http://schemas.microsoft.com/office/drawing/2014/main" val="1273925923"/>
                  </a:ext>
                </a:extLst>
              </a:tr>
              <a:tr h="370840">
                <a:tc>
                  <a:txBody>
                    <a:bodyPr/>
                    <a:lstStyle/>
                    <a:p>
                      <a:pPr rtl="1"/>
                      <a:r>
                        <a:rPr lang="he-IL" dirty="0"/>
                        <a:t>נורה</a:t>
                      </a:r>
                    </a:p>
                  </a:txBody>
                  <a:tcPr/>
                </a:tc>
                <a:tc>
                  <a:txBody>
                    <a:bodyPr/>
                    <a:lstStyle/>
                    <a:p>
                      <a:pPr rtl="1"/>
                      <a:r>
                        <a:rPr lang="en-US" dirty="0"/>
                        <a:t>220V</a:t>
                      </a:r>
                      <a:endParaRPr lang="he-IL" dirty="0"/>
                    </a:p>
                  </a:txBody>
                  <a:tcPr/>
                </a:tc>
                <a:tc>
                  <a:txBody>
                    <a:bodyPr/>
                    <a:lstStyle/>
                    <a:p>
                      <a:pPr rtl="1"/>
                      <a:r>
                        <a:rPr lang="en-US" dirty="0"/>
                        <a:t>0.5A</a:t>
                      </a:r>
                      <a:endParaRPr lang="he-IL" dirty="0"/>
                    </a:p>
                  </a:txBody>
                  <a:tcPr/>
                </a:tc>
                <a:tc>
                  <a:txBody>
                    <a:bodyPr/>
                    <a:lstStyle/>
                    <a:p>
                      <a:pPr rtl="1"/>
                      <a:endParaRPr lang="he-IL" dirty="0"/>
                    </a:p>
                  </a:txBody>
                  <a:tcPr>
                    <a:solidFill>
                      <a:schemeClr val="accent6">
                        <a:lumMod val="20000"/>
                        <a:lumOff val="80000"/>
                      </a:schemeClr>
                    </a:solidFill>
                  </a:tcPr>
                </a:tc>
                <a:extLst>
                  <a:ext uri="{0D108BD9-81ED-4DB2-BD59-A6C34878D82A}">
                    <a16:rowId xmlns:a16="http://schemas.microsoft.com/office/drawing/2014/main" val="1679166375"/>
                  </a:ext>
                </a:extLst>
              </a:tr>
              <a:tr h="370840">
                <a:tc>
                  <a:txBody>
                    <a:bodyPr/>
                    <a:lstStyle/>
                    <a:p>
                      <a:pPr rtl="1"/>
                      <a:r>
                        <a:rPr lang="he-IL" dirty="0"/>
                        <a:t>מזגן</a:t>
                      </a:r>
                    </a:p>
                  </a:txBody>
                  <a:tcPr/>
                </a:tc>
                <a:tc>
                  <a:txBody>
                    <a:bodyPr/>
                    <a:lstStyle/>
                    <a:p>
                      <a:pPr rtl="1"/>
                      <a:r>
                        <a:rPr lang="en-US" dirty="0"/>
                        <a:t>110V</a:t>
                      </a:r>
                      <a:endParaRPr lang="he-IL" dirty="0"/>
                    </a:p>
                  </a:txBody>
                  <a:tcPr/>
                </a:tc>
                <a:tc>
                  <a:txBody>
                    <a:bodyPr/>
                    <a:lstStyle/>
                    <a:p>
                      <a:pPr rtl="1"/>
                      <a:endParaRPr lang="he-IL" dirty="0"/>
                    </a:p>
                  </a:txBody>
                  <a:tcPr>
                    <a:solidFill>
                      <a:schemeClr val="accent6">
                        <a:lumMod val="20000"/>
                        <a:lumOff val="80000"/>
                      </a:schemeClr>
                    </a:solidFill>
                  </a:tcPr>
                </a:tc>
                <a:tc>
                  <a:txBody>
                    <a:bodyPr/>
                    <a:lstStyle/>
                    <a:p>
                      <a:pPr rtl="1"/>
                      <a:r>
                        <a:rPr lang="he-IL" dirty="0"/>
                        <a:t>1100 וואט</a:t>
                      </a:r>
                    </a:p>
                  </a:txBody>
                  <a:tcPr/>
                </a:tc>
                <a:extLst>
                  <a:ext uri="{0D108BD9-81ED-4DB2-BD59-A6C34878D82A}">
                    <a16:rowId xmlns:a16="http://schemas.microsoft.com/office/drawing/2014/main" val="3307826772"/>
                  </a:ext>
                </a:extLst>
              </a:tr>
              <a:tr h="370840">
                <a:tc>
                  <a:txBody>
                    <a:bodyPr/>
                    <a:lstStyle/>
                    <a:p>
                      <a:pPr rtl="1"/>
                      <a:r>
                        <a:rPr lang="he-IL" dirty="0"/>
                        <a:t>קומקום חשמלי</a:t>
                      </a:r>
                    </a:p>
                  </a:txBody>
                  <a:tcPr/>
                </a:tc>
                <a:tc>
                  <a:txBody>
                    <a:bodyPr/>
                    <a:lstStyle/>
                    <a:p>
                      <a:pPr rtl="1"/>
                      <a:r>
                        <a:rPr lang="en-US" dirty="0"/>
                        <a:t>220V</a:t>
                      </a:r>
                      <a:endParaRPr lang="he-IL" dirty="0"/>
                    </a:p>
                  </a:txBody>
                  <a:tcPr/>
                </a:tc>
                <a:tc>
                  <a:txBody>
                    <a:bodyPr/>
                    <a:lstStyle/>
                    <a:p>
                      <a:pPr rtl="1"/>
                      <a:endParaRPr lang="he-IL" dirty="0"/>
                    </a:p>
                  </a:txBody>
                  <a:tcPr>
                    <a:solidFill>
                      <a:schemeClr val="accent6">
                        <a:lumMod val="20000"/>
                        <a:lumOff val="80000"/>
                      </a:schemeClr>
                    </a:solidFill>
                  </a:tcPr>
                </a:tc>
                <a:tc>
                  <a:txBody>
                    <a:bodyPr/>
                    <a:lstStyle/>
                    <a:p>
                      <a:pPr rtl="1"/>
                      <a:r>
                        <a:rPr lang="en-US" dirty="0"/>
                        <a:t>2500W</a:t>
                      </a:r>
                      <a:endParaRPr lang="he-IL" dirty="0"/>
                    </a:p>
                  </a:txBody>
                  <a:tcPr/>
                </a:tc>
                <a:extLst>
                  <a:ext uri="{0D108BD9-81ED-4DB2-BD59-A6C34878D82A}">
                    <a16:rowId xmlns:a16="http://schemas.microsoft.com/office/drawing/2014/main" val="3661181036"/>
                  </a:ext>
                </a:extLst>
              </a:tr>
              <a:tr h="370840">
                <a:tc>
                  <a:txBody>
                    <a:bodyPr/>
                    <a:lstStyle/>
                    <a:p>
                      <a:pPr rtl="1"/>
                      <a:r>
                        <a:rPr lang="he-IL" dirty="0"/>
                        <a:t>מטען פלאפון</a:t>
                      </a:r>
                    </a:p>
                  </a:txBody>
                  <a:tcPr/>
                </a:tc>
                <a:tc>
                  <a:txBody>
                    <a:bodyPr/>
                    <a:lstStyle/>
                    <a:p>
                      <a:pPr rtl="1"/>
                      <a:endParaRPr lang="he-IL" dirty="0"/>
                    </a:p>
                  </a:txBody>
                  <a:tcPr>
                    <a:solidFill>
                      <a:schemeClr val="accent6">
                        <a:lumMod val="20000"/>
                        <a:lumOff val="80000"/>
                      </a:schemeClr>
                    </a:solidFill>
                  </a:tcPr>
                </a:tc>
                <a:tc>
                  <a:txBody>
                    <a:bodyPr/>
                    <a:lstStyle/>
                    <a:p>
                      <a:pPr rtl="1"/>
                      <a:r>
                        <a:rPr lang="en-US" dirty="0"/>
                        <a:t>3A</a:t>
                      </a:r>
                      <a:endParaRPr lang="he-IL" dirty="0"/>
                    </a:p>
                  </a:txBody>
                  <a:tcPr/>
                </a:tc>
                <a:tc>
                  <a:txBody>
                    <a:bodyPr/>
                    <a:lstStyle/>
                    <a:p>
                      <a:pPr rtl="1"/>
                      <a:r>
                        <a:rPr lang="en-US" dirty="0"/>
                        <a:t>15W</a:t>
                      </a:r>
                      <a:endParaRPr lang="he-IL" dirty="0"/>
                    </a:p>
                  </a:txBody>
                  <a:tcPr/>
                </a:tc>
                <a:extLst>
                  <a:ext uri="{0D108BD9-81ED-4DB2-BD59-A6C34878D82A}">
                    <a16:rowId xmlns:a16="http://schemas.microsoft.com/office/drawing/2014/main" val="2489758056"/>
                  </a:ext>
                </a:extLst>
              </a:tr>
              <a:tr h="370840">
                <a:tc>
                  <a:txBody>
                    <a:bodyPr/>
                    <a:lstStyle/>
                    <a:p>
                      <a:pPr rtl="1"/>
                      <a:r>
                        <a:rPr lang="he-IL" dirty="0"/>
                        <a:t>ספק מתח למחשב נייד</a:t>
                      </a:r>
                    </a:p>
                  </a:txBody>
                  <a:tcPr/>
                </a:tc>
                <a:tc>
                  <a:txBody>
                    <a:bodyPr/>
                    <a:lstStyle/>
                    <a:p>
                      <a:pPr rtl="1"/>
                      <a:endParaRPr lang="he-IL" dirty="0"/>
                    </a:p>
                  </a:txBody>
                  <a:tcPr>
                    <a:solidFill>
                      <a:schemeClr val="accent6">
                        <a:lumMod val="20000"/>
                        <a:lumOff val="80000"/>
                      </a:schemeClr>
                    </a:solidFill>
                  </a:tcPr>
                </a:tc>
                <a:tc>
                  <a:txBody>
                    <a:bodyPr/>
                    <a:lstStyle/>
                    <a:p>
                      <a:pPr rtl="1"/>
                      <a:r>
                        <a:rPr lang="en-US" dirty="0"/>
                        <a:t>1.5A</a:t>
                      </a:r>
                      <a:endParaRPr lang="he-IL" dirty="0"/>
                    </a:p>
                  </a:txBody>
                  <a:tcPr/>
                </a:tc>
                <a:tc>
                  <a:txBody>
                    <a:bodyPr/>
                    <a:lstStyle/>
                    <a:p>
                      <a:pPr rtl="1"/>
                      <a:r>
                        <a:rPr lang="en-US" dirty="0"/>
                        <a:t>30W</a:t>
                      </a:r>
                      <a:endParaRPr lang="he-IL" dirty="0"/>
                    </a:p>
                  </a:txBody>
                  <a:tcPr/>
                </a:tc>
                <a:extLst>
                  <a:ext uri="{0D108BD9-81ED-4DB2-BD59-A6C34878D82A}">
                    <a16:rowId xmlns:a16="http://schemas.microsoft.com/office/drawing/2014/main" val="438284496"/>
                  </a:ext>
                </a:extLst>
              </a:tr>
            </a:tbl>
          </a:graphicData>
        </a:graphic>
      </p:graphicFrame>
    </p:spTree>
    <p:extLst>
      <p:ext uri="{BB962C8B-B14F-4D97-AF65-F5344CB8AC3E}">
        <p14:creationId xmlns:p14="http://schemas.microsoft.com/office/powerpoint/2010/main" val="26306009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BA0512C-8D95-48D3-858E-BBD58292DE69}"/>
              </a:ext>
            </a:extLst>
          </p:cNvPr>
          <p:cNvSpPr>
            <a:spLocks noGrp="1"/>
          </p:cNvSpPr>
          <p:nvPr>
            <p:ph type="title"/>
          </p:nvPr>
        </p:nvSpPr>
        <p:spPr/>
        <p:txBody>
          <a:bodyPr/>
          <a:lstStyle/>
          <a:p>
            <a:r>
              <a:rPr lang="he-IL" dirty="0">
                <a:solidFill>
                  <a:schemeClr val="tx2">
                    <a:lumMod val="60000"/>
                    <a:lumOff val="40000"/>
                  </a:schemeClr>
                </a:solidFill>
              </a:rPr>
              <a:t>תרגול חוק </a:t>
            </a:r>
            <a:r>
              <a:rPr lang="he-IL" dirty="0" err="1">
                <a:solidFill>
                  <a:schemeClr val="tx2">
                    <a:lumMod val="60000"/>
                    <a:lumOff val="40000"/>
                  </a:schemeClr>
                </a:solidFill>
              </a:rPr>
              <a:t>אוהם</a:t>
            </a:r>
            <a:r>
              <a:rPr lang="he-IL" dirty="0">
                <a:solidFill>
                  <a:schemeClr val="tx2">
                    <a:lumMod val="60000"/>
                    <a:lumOff val="40000"/>
                  </a:schemeClr>
                </a:solidFill>
              </a:rPr>
              <a:t> והספק </a:t>
            </a:r>
            <a:r>
              <a:rPr lang="he-IL" sz="1800" dirty="0">
                <a:solidFill>
                  <a:schemeClr val="tx2">
                    <a:lumMod val="60000"/>
                    <a:lumOff val="40000"/>
                  </a:schemeClr>
                </a:solidFill>
              </a:rPr>
              <a:t>המשך...</a:t>
            </a:r>
            <a:endParaRPr lang="he-IL" dirty="0"/>
          </a:p>
        </p:txBody>
      </p:sp>
      <p:graphicFrame>
        <p:nvGraphicFramePr>
          <p:cNvPr id="19" name="טבלה 18">
            <a:extLst>
              <a:ext uri="{FF2B5EF4-FFF2-40B4-BE49-F238E27FC236}">
                <a16:creationId xmlns:a16="http://schemas.microsoft.com/office/drawing/2014/main" id="{51C18FC1-A16B-4C63-B0C3-0F4C29486488}"/>
              </a:ext>
            </a:extLst>
          </p:cNvPr>
          <p:cNvGraphicFramePr>
            <a:graphicFrameLocks noGrp="1"/>
          </p:cNvGraphicFramePr>
          <p:nvPr>
            <p:extLst>
              <p:ext uri="{D42A27DB-BD31-4B8C-83A1-F6EECF244321}">
                <p14:modId xmlns:p14="http://schemas.microsoft.com/office/powerpoint/2010/main" val="3522182069"/>
              </p:ext>
            </p:extLst>
          </p:nvPr>
        </p:nvGraphicFramePr>
        <p:xfrm>
          <a:off x="1259633" y="2060848"/>
          <a:ext cx="6192687" cy="4032442"/>
        </p:xfrm>
        <a:graphic>
          <a:graphicData uri="http://schemas.openxmlformats.org/drawingml/2006/table">
            <a:tbl>
              <a:tblPr rtl="1"/>
              <a:tblGrid>
                <a:gridCol w="1766683">
                  <a:extLst>
                    <a:ext uri="{9D8B030D-6E8A-4147-A177-3AD203B41FA5}">
                      <a16:colId xmlns:a16="http://schemas.microsoft.com/office/drawing/2014/main" val="3398681273"/>
                    </a:ext>
                  </a:extLst>
                </a:gridCol>
                <a:gridCol w="1841069">
                  <a:extLst>
                    <a:ext uri="{9D8B030D-6E8A-4147-A177-3AD203B41FA5}">
                      <a16:colId xmlns:a16="http://schemas.microsoft.com/office/drawing/2014/main" val="1859394816"/>
                    </a:ext>
                  </a:extLst>
                </a:gridCol>
                <a:gridCol w="2584935">
                  <a:extLst>
                    <a:ext uri="{9D8B030D-6E8A-4147-A177-3AD203B41FA5}">
                      <a16:colId xmlns:a16="http://schemas.microsoft.com/office/drawing/2014/main" val="15574068"/>
                    </a:ext>
                  </a:extLst>
                </a:gridCol>
              </a:tblGrid>
              <a:tr h="260719">
                <a:tc>
                  <a:txBody>
                    <a:bodyPr/>
                    <a:lstStyle/>
                    <a:p>
                      <a:pPr algn="ctr" rtl="1" fontAlgn="b"/>
                      <a:r>
                        <a:rPr lang="he-IL" sz="1400" b="1" i="0" u="none" strike="noStrike" dirty="0">
                          <a:solidFill>
                            <a:srgbClr val="000000"/>
                          </a:solidFill>
                          <a:effectLst/>
                          <a:latin typeface="Arial" panose="020B0604020202020204" pitchFamily="34" charset="0"/>
                        </a:rPr>
                        <a:t>מתח [וולט </a:t>
                      </a:r>
                      <a:r>
                        <a:rPr lang="en-US" sz="1400" b="1" i="0" u="none" strike="noStrike" dirty="0">
                          <a:solidFill>
                            <a:srgbClr val="000000"/>
                          </a:solidFill>
                          <a:effectLst/>
                          <a:latin typeface="Arial" panose="020B0604020202020204" pitchFamily="34" charset="0"/>
                        </a:rPr>
                        <a:t>V</a:t>
                      </a:r>
                      <a:r>
                        <a:rPr lang="he-IL" sz="1400" b="1" i="0" u="none" strike="noStrike" dirty="0">
                          <a:solidFill>
                            <a:srgbClr val="000000"/>
                          </a:solidFill>
                          <a:effectLst/>
                          <a:latin typeface="Arial" panose="020B0604020202020204" pitchFamily="34" charset="0"/>
                        </a:rPr>
                        <a:t>]</a:t>
                      </a:r>
                      <a:endParaRPr lang="en-US" sz="1400" b="1" i="0" u="none" strike="noStrike" dirty="0">
                        <a:solidFill>
                          <a:srgbClr val="000000"/>
                        </a:solidFill>
                        <a:effectLst/>
                        <a:latin typeface="Arial" panose="020B0604020202020204" pitchFamily="34" charset="0"/>
                      </a:endParaRP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1" fontAlgn="b"/>
                      <a:r>
                        <a:rPr lang="he-IL" sz="1400" b="1" i="0" u="none" strike="noStrike" dirty="0">
                          <a:solidFill>
                            <a:srgbClr val="000000"/>
                          </a:solidFill>
                          <a:effectLst/>
                          <a:latin typeface="Arial" panose="020B0604020202020204" pitchFamily="34" charset="0"/>
                        </a:rPr>
                        <a:t>זרם [אמפר </a:t>
                      </a:r>
                      <a:r>
                        <a:rPr lang="en-US" sz="1400" b="1" i="0" u="none" strike="noStrike" dirty="0">
                          <a:solidFill>
                            <a:srgbClr val="000000"/>
                          </a:solidFill>
                          <a:effectLst/>
                          <a:latin typeface="Arial" panose="020B0604020202020204" pitchFamily="34" charset="0"/>
                        </a:rPr>
                        <a:t>A</a:t>
                      </a:r>
                      <a:r>
                        <a:rPr lang="he-IL" sz="1400" b="1" i="0" u="none" strike="noStrike" dirty="0">
                          <a:solidFill>
                            <a:srgbClr val="000000"/>
                          </a:solidFill>
                          <a:effectLst/>
                          <a:latin typeface="Arial" panose="020B0604020202020204" pitchFamily="34" charset="0"/>
                        </a:rPr>
                        <a:t>]</a:t>
                      </a:r>
                      <a:endParaRPr lang="en-US" sz="1400" b="1" i="0" u="none" strike="noStrike" dirty="0">
                        <a:solidFill>
                          <a:srgbClr val="000000"/>
                        </a:solidFill>
                        <a:effectLst/>
                        <a:latin typeface="Arial" panose="020B06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1" fontAlgn="b"/>
                      <a:r>
                        <a:rPr lang="he-IL" sz="1400" b="1" i="0" u="none" strike="noStrike" dirty="0">
                          <a:solidFill>
                            <a:srgbClr val="000000"/>
                          </a:solidFill>
                          <a:effectLst/>
                          <a:latin typeface="Arial" panose="020B0604020202020204" pitchFamily="34" charset="0"/>
                        </a:rPr>
                        <a:t>התנגדות </a:t>
                      </a:r>
                      <a:r>
                        <a:rPr lang="en-US" sz="1400" b="1" i="0" u="none" strike="noStrike" dirty="0">
                          <a:solidFill>
                            <a:srgbClr val="000000"/>
                          </a:solidFill>
                          <a:effectLst/>
                          <a:latin typeface="Arial" panose="020B0604020202020204" pitchFamily="34" charset="0"/>
                        </a:rPr>
                        <a:t>R</a:t>
                      </a:r>
                      <a:r>
                        <a:rPr lang="he-IL" sz="1400" b="1" i="0" u="none" strike="noStrike" dirty="0">
                          <a:solidFill>
                            <a:srgbClr val="000000"/>
                          </a:solidFill>
                          <a:effectLst/>
                          <a:latin typeface="Arial" panose="020B0604020202020204" pitchFamily="34" charset="0"/>
                        </a:rPr>
                        <a:t> [אום </a:t>
                      </a:r>
                      <a:r>
                        <a:rPr lang="el-GR" sz="1400" b="1" i="0" u="none" strike="noStrike" dirty="0">
                          <a:solidFill>
                            <a:srgbClr val="000000"/>
                          </a:solidFill>
                          <a:effectLst/>
                          <a:latin typeface="Arial" panose="020B0604020202020204" pitchFamily="34" charset="0"/>
                        </a:rPr>
                        <a:t>Ω</a:t>
                      </a:r>
                      <a:r>
                        <a:rPr lang="he-IL" sz="1400" b="1" i="0" u="none" strike="noStrike" dirty="0">
                          <a:solidFill>
                            <a:srgbClr val="000000"/>
                          </a:solidFill>
                          <a:effectLst/>
                          <a:latin typeface="Arial" panose="020B0604020202020204" pitchFamily="34" charset="0"/>
                        </a:rPr>
                        <a:t>]</a:t>
                      </a:r>
                      <a:endParaRPr lang="el-GR" sz="1400" b="1" i="0" u="none" strike="noStrike" dirty="0">
                        <a:solidFill>
                          <a:srgbClr val="000000"/>
                        </a:solidFill>
                        <a:effectLst/>
                        <a:latin typeface="Arial" panose="020B06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7560204"/>
                  </a:ext>
                </a:extLst>
              </a:tr>
              <a:tr h="250786">
                <a:tc>
                  <a:txBody>
                    <a:bodyPr/>
                    <a:lstStyle/>
                    <a:p>
                      <a:pPr algn="ctr" rtl="0" fontAlgn="b"/>
                      <a:r>
                        <a:rPr lang="he-IL" sz="1200" b="0" i="0" u="none" strike="noStrike" dirty="0">
                          <a:solidFill>
                            <a:srgbClr val="000000"/>
                          </a:solidFill>
                          <a:effectLst/>
                          <a:latin typeface="Arial" panose="020B0604020202020204" pitchFamily="34" charset="0"/>
                        </a:rPr>
                        <a:t>10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he-IL" sz="1200" b="0" i="0" u="none" strike="noStrike" dirty="0">
                          <a:solidFill>
                            <a:srgbClr val="000000"/>
                          </a:solidFill>
                          <a:effectLs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he-IL" sz="1200" b="0" i="0" u="none" strike="noStrike" dirty="0">
                          <a:solidFill>
                            <a:srgbClr val="000000"/>
                          </a:solidFill>
                          <a:effectLst/>
                          <a:latin typeface="Arial" panose="020B0604020202020204" pitchFamily="34" charset="0"/>
                        </a:rPr>
                        <a:t>2</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83854403"/>
                  </a:ext>
                </a:extLst>
              </a:tr>
              <a:tr h="250786">
                <a:tc>
                  <a:txBody>
                    <a:bodyPr/>
                    <a:lstStyle/>
                    <a:p>
                      <a:pPr algn="ctr" rtl="0" fontAlgn="b"/>
                      <a:r>
                        <a:rPr lang="he-IL" sz="1200" b="0" i="0" u="none" strike="noStrike" dirty="0">
                          <a:solidFill>
                            <a:srgbClr val="000000"/>
                          </a:solidFill>
                          <a:effectLst/>
                          <a:latin typeface="Arial" panose="020B0604020202020204" pitchFamily="34" charset="0"/>
                        </a:rPr>
                        <a:t>120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he-IL" sz="1200" b="0" i="0" u="none" strike="noStrike" dirty="0">
                          <a:solidFill>
                            <a:srgbClr val="000000"/>
                          </a:solidFill>
                          <a:effectLs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he-IL" sz="1200" b="0" i="0" u="none" strike="noStrike" dirty="0">
                          <a:solidFill>
                            <a:srgbClr val="000000"/>
                          </a:solidFill>
                          <a:effectLst/>
                          <a:latin typeface="Arial" panose="020B0604020202020204" pitchFamily="34" charset="0"/>
                        </a:rPr>
                        <a:t>20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03281840"/>
                  </a:ext>
                </a:extLst>
              </a:tr>
              <a:tr h="250786">
                <a:tc>
                  <a:txBody>
                    <a:bodyPr/>
                    <a:lstStyle/>
                    <a:p>
                      <a:pPr algn="ctr" rtl="0" fontAlgn="b"/>
                      <a:r>
                        <a:rPr lang="he-IL" sz="1200" b="0" i="0" u="none" strike="noStrike" dirty="0">
                          <a:solidFill>
                            <a:srgbClr val="000000"/>
                          </a:solidFill>
                          <a:effectLst/>
                          <a:latin typeface="Arial" panose="020B0604020202020204" pitchFamily="34" charset="0"/>
                        </a:rPr>
                        <a:t>200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he-IL" sz="1200" b="0" i="0" u="none" strike="noStrike" dirty="0">
                          <a:solidFill>
                            <a:srgbClr val="000000"/>
                          </a:solidFill>
                          <a:effectLs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he-IL" sz="1200" b="0" i="0" u="none" strike="noStrike" dirty="0">
                          <a:solidFill>
                            <a:srgbClr val="000000"/>
                          </a:solidFill>
                          <a:effectLst/>
                          <a:latin typeface="Arial" panose="020B0604020202020204" pitchFamily="34" charset="0"/>
                        </a:rPr>
                        <a:t>50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02982095"/>
                  </a:ext>
                </a:extLst>
              </a:tr>
              <a:tr h="250786">
                <a:tc>
                  <a:txBody>
                    <a:bodyPr/>
                    <a:lstStyle/>
                    <a:p>
                      <a:pPr algn="ctr" rtl="0" fontAlgn="b"/>
                      <a:r>
                        <a:rPr lang="he-IL" sz="1200" b="0" i="0" u="none" strike="noStrike" dirty="0">
                          <a:solidFill>
                            <a:srgbClr val="000000"/>
                          </a:solidFill>
                          <a:effectLst/>
                          <a:latin typeface="Arial" panose="020B0604020202020204" pitchFamily="34" charset="0"/>
                        </a:rPr>
                        <a:t>600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he-IL" sz="1200" b="0" i="0" u="none" strike="noStrike" dirty="0">
                          <a:solidFill>
                            <a:srgbClr val="000000"/>
                          </a:solidFill>
                          <a:effectLs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he-IL" sz="1200" b="0" i="0" u="none" strike="noStrike" dirty="0">
                          <a:solidFill>
                            <a:srgbClr val="000000"/>
                          </a:solidFill>
                          <a:effectLst/>
                          <a:latin typeface="Arial" panose="020B0604020202020204" pitchFamily="34" charset="0"/>
                        </a:rPr>
                        <a:t>330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78479216"/>
                  </a:ext>
                </a:extLst>
              </a:tr>
              <a:tr h="250786">
                <a:tc>
                  <a:txBody>
                    <a:bodyPr/>
                    <a:lstStyle/>
                    <a:p>
                      <a:pPr algn="ctr" rtl="0" fontAlgn="b"/>
                      <a:r>
                        <a:rPr lang="he-IL" sz="1200" b="0" i="0" u="none" strike="noStrike" dirty="0">
                          <a:solidFill>
                            <a:srgbClr val="000000"/>
                          </a:solidFill>
                          <a:effectLst/>
                          <a:latin typeface="Arial" panose="020B0604020202020204" pitchFamily="34" charset="0"/>
                        </a:rPr>
                        <a:t>12</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he-IL" sz="1200" b="0" i="0" u="none" strike="noStrike" dirty="0">
                          <a:solidFill>
                            <a:srgbClr val="000000"/>
                          </a:solidFill>
                          <a:effectLs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he-IL" sz="1200" b="0" i="0" u="none" strike="noStrike" dirty="0">
                          <a:solidFill>
                            <a:srgbClr val="000000"/>
                          </a:solidFill>
                          <a:effectLst/>
                          <a:latin typeface="Arial" panose="020B0604020202020204" pitchFamily="34" charset="0"/>
                        </a:rPr>
                        <a:t>3000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05214734"/>
                  </a:ext>
                </a:extLst>
              </a:tr>
              <a:tr h="250786">
                <a:tc>
                  <a:txBody>
                    <a:bodyPr/>
                    <a:lstStyle/>
                    <a:p>
                      <a:pPr algn="ctr" rtl="0" fontAlgn="b"/>
                      <a:r>
                        <a:rPr lang="he-IL" sz="1200" b="0" i="0" u="none" strike="noStrike" dirty="0">
                          <a:solidFill>
                            <a:srgbClr val="000000"/>
                          </a:solidFill>
                          <a:effectLst/>
                          <a:latin typeface="Arial" panose="020B0604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he-IL" sz="1200" b="0" i="0" u="none" strike="noStrike" dirty="0">
                          <a:solidFill>
                            <a:srgbClr val="000000"/>
                          </a:solidFill>
                          <a:effectLst/>
                          <a:latin typeface="Arial" panose="020B060402020202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he-IL" sz="1200" b="0" i="0" u="none" strike="noStrike" dirty="0">
                          <a:solidFill>
                            <a:srgbClr val="000000"/>
                          </a:solidFill>
                          <a:effectLst/>
                          <a:latin typeface="Arial" panose="020B0604020202020204" pitchFamily="34" charset="0"/>
                        </a:rPr>
                        <a:t>100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01927730"/>
                  </a:ext>
                </a:extLst>
              </a:tr>
              <a:tr h="250786">
                <a:tc>
                  <a:txBody>
                    <a:bodyPr/>
                    <a:lstStyle/>
                    <a:p>
                      <a:pPr algn="ctr" rtl="0" fontAlgn="b"/>
                      <a:r>
                        <a:rPr lang="he-IL" sz="1200" b="0" i="0" u="none" strike="noStrike" dirty="0">
                          <a:solidFill>
                            <a:srgbClr val="000000"/>
                          </a:solidFill>
                          <a:effectLst/>
                          <a:latin typeface="Arial" panose="020B0604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he-IL" sz="1200" b="0" i="0" u="none" strike="noStrike" dirty="0">
                          <a:solidFill>
                            <a:srgbClr val="000000"/>
                          </a:solidFill>
                          <a:effectLst/>
                          <a:latin typeface="Arial" panose="020B0604020202020204" pitchFamily="34" charset="0"/>
                        </a:rPr>
                        <a:t>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he-IL" sz="1200" b="0" i="0" u="none" strike="noStrike" dirty="0">
                          <a:solidFill>
                            <a:srgbClr val="000000"/>
                          </a:solidFill>
                          <a:effectLst/>
                          <a:latin typeface="Arial" panose="020B0604020202020204" pitchFamily="34" charset="0"/>
                        </a:rPr>
                        <a:t>300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69429748"/>
                  </a:ext>
                </a:extLst>
              </a:tr>
              <a:tr h="250786">
                <a:tc>
                  <a:txBody>
                    <a:bodyPr/>
                    <a:lstStyle/>
                    <a:p>
                      <a:pPr algn="ctr" rtl="0" fontAlgn="b"/>
                      <a:r>
                        <a:rPr lang="he-IL" sz="1200" b="0" i="0" u="none" strike="noStrike" dirty="0">
                          <a:solidFill>
                            <a:srgbClr val="000000"/>
                          </a:solidFill>
                          <a:effectLst/>
                          <a:latin typeface="Arial" panose="020B0604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he-IL" sz="1200" b="0" i="0" u="none" strike="noStrike" dirty="0">
                          <a:solidFill>
                            <a:srgbClr val="000000"/>
                          </a:solidFill>
                          <a:effectLst/>
                          <a:latin typeface="Arial" panose="020B060402020202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he-IL" sz="1200" b="0" i="0" u="none" strike="noStrike" dirty="0">
                          <a:solidFill>
                            <a:srgbClr val="000000"/>
                          </a:solidFill>
                          <a:effectLst/>
                          <a:latin typeface="Arial" panose="020B0604020202020204" pitchFamily="34" charset="0"/>
                        </a:rPr>
                        <a:t>12</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13850681"/>
                  </a:ext>
                </a:extLst>
              </a:tr>
              <a:tr h="250786">
                <a:tc>
                  <a:txBody>
                    <a:bodyPr/>
                    <a:lstStyle/>
                    <a:p>
                      <a:pPr algn="ctr" rtl="0" fontAlgn="b"/>
                      <a:r>
                        <a:rPr lang="he-IL" sz="1200" b="0" i="0" u="none" strike="noStrike" dirty="0">
                          <a:solidFill>
                            <a:srgbClr val="000000"/>
                          </a:solidFill>
                          <a:effectLst/>
                          <a:latin typeface="Arial" panose="020B0604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he-IL" sz="1200" b="0" i="0" u="none" strike="noStrike" dirty="0">
                          <a:solidFill>
                            <a:srgbClr val="000000"/>
                          </a:solidFill>
                          <a:effectLst/>
                          <a:latin typeface="Arial" panose="020B060402020202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he-IL" sz="1200" b="0" i="0" u="none" strike="noStrike" dirty="0">
                          <a:solidFill>
                            <a:srgbClr val="000000"/>
                          </a:solidFill>
                          <a:effectLst/>
                          <a:latin typeface="Arial" panose="020B0604020202020204" pitchFamily="34" charset="0"/>
                        </a:rPr>
                        <a:t>10.65</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37822030"/>
                  </a:ext>
                </a:extLst>
              </a:tr>
              <a:tr h="250786">
                <a:tc>
                  <a:txBody>
                    <a:bodyPr/>
                    <a:lstStyle/>
                    <a:p>
                      <a:pPr algn="ctr" rtl="0" fontAlgn="b"/>
                      <a:r>
                        <a:rPr lang="he-IL" sz="1200" b="0" i="0" u="none" strike="noStrike" dirty="0">
                          <a:solidFill>
                            <a:srgbClr val="000000"/>
                          </a:solidFill>
                          <a:effectLst/>
                          <a:latin typeface="Arial" panose="020B0604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he-IL" sz="1200" b="0" i="0" u="none" strike="noStrike" dirty="0">
                          <a:solidFill>
                            <a:srgbClr val="000000"/>
                          </a:solidFill>
                          <a:effectLst/>
                          <a:latin typeface="Arial" panose="020B0604020202020204" pitchFamily="34" charset="0"/>
                        </a:rPr>
                        <a:t>0.006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he-IL" sz="1200" b="0" i="0" u="none" strike="noStrike" dirty="0">
                          <a:solidFill>
                            <a:srgbClr val="000000"/>
                          </a:solidFill>
                          <a:effectLst/>
                          <a:latin typeface="Arial" panose="020B0604020202020204" pitchFamily="34" charset="0"/>
                        </a:rPr>
                        <a:t>5000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35669356"/>
                  </a:ext>
                </a:extLst>
              </a:tr>
              <a:tr h="250786">
                <a:tc>
                  <a:txBody>
                    <a:bodyPr/>
                    <a:lstStyle/>
                    <a:p>
                      <a:pPr algn="ctr" rtl="0" fontAlgn="b"/>
                      <a:r>
                        <a:rPr lang="he-IL" sz="1200" b="0" i="0" u="none" strike="noStrike" dirty="0">
                          <a:solidFill>
                            <a:srgbClr val="000000"/>
                          </a:solidFill>
                          <a:effectLst/>
                          <a:latin typeface="Arial" panose="020B0604020202020204" pitchFamily="34" charset="0"/>
                        </a:rPr>
                        <a:t>1000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he-IL" sz="1200" b="0" i="0" u="none" strike="noStrike" dirty="0">
                          <a:solidFill>
                            <a:srgbClr val="000000"/>
                          </a:solidFill>
                          <a:effectLst/>
                          <a:latin typeface="Arial" panose="020B060402020202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he-IL" sz="1200" b="0" i="0" u="none" strike="noStrike" dirty="0">
                          <a:solidFill>
                            <a:srgbClr val="000000"/>
                          </a:solidFill>
                          <a:effectLs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41821206"/>
                  </a:ext>
                </a:extLst>
              </a:tr>
              <a:tr h="250786">
                <a:tc>
                  <a:txBody>
                    <a:bodyPr/>
                    <a:lstStyle/>
                    <a:p>
                      <a:pPr algn="ctr" rtl="0" fontAlgn="b"/>
                      <a:r>
                        <a:rPr lang="he-IL" sz="1200" b="0" i="0" u="none" strike="noStrike" dirty="0">
                          <a:solidFill>
                            <a:srgbClr val="000000"/>
                          </a:solidFill>
                          <a:effectLst/>
                          <a:latin typeface="Arial" panose="020B0604020202020204" pitchFamily="34" charset="0"/>
                        </a:rPr>
                        <a:t>30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he-IL" sz="1200" b="0" i="0" u="none" strike="noStrike" dirty="0">
                          <a:solidFill>
                            <a:srgbClr val="000000"/>
                          </a:solidFill>
                          <a:effectLst/>
                          <a:latin typeface="Arial" panose="020B0604020202020204" pitchFamily="34" charset="0"/>
                        </a:rPr>
                        <a:t>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he-IL" sz="1200" b="0" i="0" u="none" strike="noStrike" dirty="0">
                          <a:solidFill>
                            <a:srgbClr val="000000"/>
                          </a:solidFill>
                          <a:effectLs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09337939"/>
                  </a:ext>
                </a:extLst>
              </a:tr>
              <a:tr h="250786">
                <a:tc>
                  <a:txBody>
                    <a:bodyPr/>
                    <a:lstStyle/>
                    <a:p>
                      <a:pPr algn="ctr" rtl="0" fontAlgn="b"/>
                      <a:r>
                        <a:rPr lang="he-IL" sz="1200" b="0" i="0" u="none" strike="noStrike" dirty="0">
                          <a:solidFill>
                            <a:srgbClr val="000000"/>
                          </a:solidFill>
                          <a:effectLst/>
                          <a:latin typeface="Arial" panose="020B0604020202020204" pitchFamily="34" charset="0"/>
                        </a:rPr>
                        <a:t>220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he-IL" sz="1200" b="0" i="0" u="none" strike="noStrike" dirty="0">
                          <a:solidFill>
                            <a:srgbClr val="000000"/>
                          </a:solidFill>
                          <a:effectLst/>
                          <a:latin typeface="Arial" panose="020B0604020202020204" pitchFamily="34" charset="0"/>
                        </a:rPr>
                        <a:t>0.484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he-IL" sz="1200" b="0" i="0" u="none" strike="noStrike" dirty="0">
                          <a:solidFill>
                            <a:srgbClr val="000000"/>
                          </a:solidFill>
                          <a:effectLs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66843810"/>
                  </a:ext>
                </a:extLst>
              </a:tr>
              <a:tr h="250786">
                <a:tc>
                  <a:txBody>
                    <a:bodyPr/>
                    <a:lstStyle/>
                    <a:p>
                      <a:pPr algn="ctr" rtl="0" fontAlgn="b"/>
                      <a:r>
                        <a:rPr lang="he-IL" sz="1200" b="0" i="0" u="none" strike="noStrike" dirty="0">
                          <a:solidFill>
                            <a:srgbClr val="000000"/>
                          </a:solidFill>
                          <a:effectLst/>
                          <a:latin typeface="Arial" panose="020B0604020202020204" pitchFamily="34" charset="0"/>
                        </a:rPr>
                        <a:t>100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he-IL" sz="1200" b="0" i="0" u="none" strike="noStrike" dirty="0">
                          <a:solidFill>
                            <a:srgbClr val="000000"/>
                          </a:solidFill>
                          <a:effectLst/>
                          <a:latin typeface="Arial" panose="020B0604020202020204" pitchFamily="34" charset="0"/>
                        </a:rPr>
                        <a:t>0.3636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he-IL" sz="1200" b="0" i="0" u="none" strike="noStrike" dirty="0">
                          <a:solidFill>
                            <a:srgbClr val="000000"/>
                          </a:solidFill>
                          <a:effectLs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31343968"/>
                  </a:ext>
                </a:extLst>
              </a:tr>
              <a:tr h="260719">
                <a:tc>
                  <a:txBody>
                    <a:bodyPr/>
                    <a:lstStyle/>
                    <a:p>
                      <a:pPr algn="ctr" rtl="0" fontAlgn="b"/>
                      <a:r>
                        <a:rPr lang="he-IL" sz="1200" b="0" i="0" u="none" strike="noStrike" dirty="0">
                          <a:solidFill>
                            <a:srgbClr val="000000"/>
                          </a:solidFill>
                          <a:effectLst/>
                          <a:latin typeface="Arial" panose="020B0604020202020204" pitchFamily="34" charset="0"/>
                        </a:rPr>
                        <a:t>1</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he-IL" sz="1200" b="0" i="0" u="none" strike="noStrike" dirty="0">
                          <a:solidFill>
                            <a:srgbClr val="000000"/>
                          </a:solidFill>
                          <a:effectLst/>
                          <a:latin typeface="Arial" panose="020B0604020202020204" pitchFamily="34" charset="0"/>
                        </a:rPr>
                        <a:t>0.01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he-IL" sz="1200" b="0" i="0" u="none" strike="noStrike" dirty="0">
                          <a:solidFill>
                            <a:srgbClr val="000000"/>
                          </a:solidFill>
                          <a:effectLs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7682828"/>
                  </a:ext>
                </a:extLst>
              </a:tr>
            </a:tbl>
          </a:graphicData>
        </a:graphic>
      </p:graphicFrame>
      <p:sp>
        <p:nvSpPr>
          <p:cNvPr id="20" name="תיבת טקסט 19">
            <a:extLst>
              <a:ext uri="{FF2B5EF4-FFF2-40B4-BE49-F238E27FC236}">
                <a16:creationId xmlns:a16="http://schemas.microsoft.com/office/drawing/2014/main" id="{B5485A26-D866-43E7-9BEF-7DC3891A8CD8}"/>
              </a:ext>
            </a:extLst>
          </p:cNvPr>
          <p:cNvSpPr txBox="1"/>
          <p:nvPr/>
        </p:nvSpPr>
        <p:spPr>
          <a:xfrm>
            <a:off x="1763688" y="1433971"/>
            <a:ext cx="5688632" cy="461665"/>
          </a:xfrm>
          <a:prstGeom prst="rect">
            <a:avLst/>
          </a:prstGeom>
          <a:noFill/>
        </p:spPr>
        <p:txBody>
          <a:bodyPr wrap="square" rtlCol="1">
            <a:spAutoFit/>
          </a:bodyPr>
          <a:lstStyle/>
          <a:p>
            <a:r>
              <a:rPr lang="he-IL" dirty="0"/>
              <a:t>חשב והשלם בטבלה את הנתונים החסרים בה</a:t>
            </a:r>
          </a:p>
        </p:txBody>
      </p:sp>
    </p:spTree>
    <p:extLst>
      <p:ext uri="{BB962C8B-B14F-4D97-AF65-F5344CB8AC3E}">
        <p14:creationId xmlns:p14="http://schemas.microsoft.com/office/powerpoint/2010/main" val="7244118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BA0512C-8D95-48D3-858E-BBD58292DE69}"/>
              </a:ext>
            </a:extLst>
          </p:cNvPr>
          <p:cNvSpPr>
            <a:spLocks noGrp="1"/>
          </p:cNvSpPr>
          <p:nvPr>
            <p:ph type="title"/>
          </p:nvPr>
        </p:nvSpPr>
        <p:spPr/>
        <p:txBody>
          <a:bodyPr/>
          <a:lstStyle/>
          <a:p>
            <a:r>
              <a:rPr lang="he-IL" dirty="0">
                <a:solidFill>
                  <a:schemeClr val="tx2">
                    <a:lumMod val="60000"/>
                    <a:lumOff val="40000"/>
                  </a:schemeClr>
                </a:solidFill>
              </a:rPr>
              <a:t>תרגול חוק </a:t>
            </a:r>
            <a:r>
              <a:rPr lang="he-IL" dirty="0" err="1">
                <a:solidFill>
                  <a:schemeClr val="tx2">
                    <a:lumMod val="60000"/>
                    <a:lumOff val="40000"/>
                  </a:schemeClr>
                </a:solidFill>
              </a:rPr>
              <a:t>אוהם</a:t>
            </a:r>
            <a:r>
              <a:rPr lang="he-IL" dirty="0">
                <a:solidFill>
                  <a:schemeClr val="tx2">
                    <a:lumMod val="60000"/>
                    <a:lumOff val="40000"/>
                  </a:schemeClr>
                </a:solidFill>
              </a:rPr>
              <a:t> והספק </a:t>
            </a:r>
            <a:r>
              <a:rPr lang="he-IL" sz="1800" dirty="0">
                <a:solidFill>
                  <a:schemeClr val="tx2">
                    <a:lumMod val="60000"/>
                    <a:lumOff val="40000"/>
                  </a:schemeClr>
                </a:solidFill>
              </a:rPr>
              <a:t>המשך...</a:t>
            </a:r>
            <a:endParaRPr lang="he-IL" dirty="0"/>
          </a:p>
        </p:txBody>
      </p:sp>
      <p:sp>
        <p:nvSpPr>
          <p:cNvPr id="20" name="תיבת טקסט 19">
            <a:extLst>
              <a:ext uri="{FF2B5EF4-FFF2-40B4-BE49-F238E27FC236}">
                <a16:creationId xmlns:a16="http://schemas.microsoft.com/office/drawing/2014/main" id="{B5485A26-D866-43E7-9BEF-7DC3891A8CD8}"/>
              </a:ext>
            </a:extLst>
          </p:cNvPr>
          <p:cNvSpPr txBox="1"/>
          <p:nvPr/>
        </p:nvSpPr>
        <p:spPr>
          <a:xfrm>
            <a:off x="1763688" y="1433971"/>
            <a:ext cx="5688632" cy="461665"/>
          </a:xfrm>
          <a:prstGeom prst="rect">
            <a:avLst/>
          </a:prstGeom>
          <a:noFill/>
        </p:spPr>
        <p:txBody>
          <a:bodyPr wrap="square" rtlCol="1">
            <a:spAutoFit/>
          </a:bodyPr>
          <a:lstStyle/>
          <a:p>
            <a:r>
              <a:rPr lang="he-IL" dirty="0"/>
              <a:t>חשב התנגדות לכל מכשיר והשלם את הטורים בטבלה</a:t>
            </a:r>
          </a:p>
        </p:txBody>
      </p:sp>
      <p:graphicFrame>
        <p:nvGraphicFramePr>
          <p:cNvPr id="3" name="טבלה 3">
            <a:extLst>
              <a:ext uri="{FF2B5EF4-FFF2-40B4-BE49-F238E27FC236}">
                <a16:creationId xmlns:a16="http://schemas.microsoft.com/office/drawing/2014/main" id="{88B76292-ACF6-4EB0-A943-1D1A3A698E98}"/>
              </a:ext>
            </a:extLst>
          </p:cNvPr>
          <p:cNvGraphicFramePr>
            <a:graphicFrameLocks noGrp="1"/>
          </p:cNvGraphicFramePr>
          <p:nvPr>
            <p:extLst>
              <p:ext uri="{D42A27DB-BD31-4B8C-83A1-F6EECF244321}">
                <p14:modId xmlns:p14="http://schemas.microsoft.com/office/powerpoint/2010/main" val="3653104420"/>
              </p:ext>
            </p:extLst>
          </p:nvPr>
        </p:nvGraphicFramePr>
        <p:xfrm>
          <a:off x="493204" y="2276872"/>
          <a:ext cx="8229599" cy="3816424"/>
        </p:xfrm>
        <a:graphic>
          <a:graphicData uri="http://schemas.openxmlformats.org/drawingml/2006/table">
            <a:tbl>
              <a:tblPr rtl="1" firstRow="1" bandRow="1">
                <a:tableStyleId>{5C22544A-7EE6-4342-B048-85BDC9FD1C3A}</a:tableStyleId>
              </a:tblPr>
              <a:tblGrid>
                <a:gridCol w="1175657">
                  <a:extLst>
                    <a:ext uri="{9D8B030D-6E8A-4147-A177-3AD203B41FA5}">
                      <a16:colId xmlns:a16="http://schemas.microsoft.com/office/drawing/2014/main" val="2726455457"/>
                    </a:ext>
                  </a:extLst>
                </a:gridCol>
                <a:gridCol w="1175657">
                  <a:extLst>
                    <a:ext uri="{9D8B030D-6E8A-4147-A177-3AD203B41FA5}">
                      <a16:colId xmlns:a16="http://schemas.microsoft.com/office/drawing/2014/main" val="2399471306"/>
                    </a:ext>
                  </a:extLst>
                </a:gridCol>
                <a:gridCol w="1175657">
                  <a:extLst>
                    <a:ext uri="{9D8B030D-6E8A-4147-A177-3AD203B41FA5}">
                      <a16:colId xmlns:a16="http://schemas.microsoft.com/office/drawing/2014/main" val="3653706470"/>
                    </a:ext>
                  </a:extLst>
                </a:gridCol>
                <a:gridCol w="1175657">
                  <a:extLst>
                    <a:ext uri="{9D8B030D-6E8A-4147-A177-3AD203B41FA5}">
                      <a16:colId xmlns:a16="http://schemas.microsoft.com/office/drawing/2014/main" val="3240737448"/>
                    </a:ext>
                  </a:extLst>
                </a:gridCol>
                <a:gridCol w="1175657">
                  <a:extLst>
                    <a:ext uri="{9D8B030D-6E8A-4147-A177-3AD203B41FA5}">
                      <a16:colId xmlns:a16="http://schemas.microsoft.com/office/drawing/2014/main" val="374791296"/>
                    </a:ext>
                  </a:extLst>
                </a:gridCol>
                <a:gridCol w="1175657">
                  <a:extLst>
                    <a:ext uri="{9D8B030D-6E8A-4147-A177-3AD203B41FA5}">
                      <a16:colId xmlns:a16="http://schemas.microsoft.com/office/drawing/2014/main" val="1007037766"/>
                    </a:ext>
                  </a:extLst>
                </a:gridCol>
                <a:gridCol w="1175657">
                  <a:extLst>
                    <a:ext uri="{9D8B030D-6E8A-4147-A177-3AD203B41FA5}">
                      <a16:colId xmlns:a16="http://schemas.microsoft.com/office/drawing/2014/main" val="243878081"/>
                    </a:ext>
                  </a:extLst>
                </a:gridCol>
              </a:tblGrid>
              <a:tr h="437361">
                <a:tc rowSpan="2">
                  <a:txBody>
                    <a:bodyPr/>
                    <a:lstStyle/>
                    <a:p>
                      <a:pPr algn="ctr" rtl="1"/>
                      <a:r>
                        <a:rPr lang="he-IL" dirty="0"/>
                        <a:t>המתח</a:t>
                      </a:r>
                    </a:p>
                  </a:txBody>
                  <a:tcPr anchor="ctr"/>
                </a:tc>
                <a:tc gridSpan="2">
                  <a:txBody>
                    <a:bodyPr/>
                    <a:lstStyle/>
                    <a:p>
                      <a:pPr algn="ctr" rtl="1"/>
                      <a:r>
                        <a:rPr lang="he-IL" dirty="0" err="1"/>
                        <a:t>כריים</a:t>
                      </a:r>
                      <a:endParaRPr lang="he-IL" dirty="0"/>
                    </a:p>
                  </a:txBody>
                  <a:tcPr/>
                </a:tc>
                <a:tc hMerge="1">
                  <a:txBody>
                    <a:bodyPr/>
                    <a:lstStyle/>
                    <a:p>
                      <a:pPr rtl="1"/>
                      <a:endParaRPr lang="he-IL" dirty="0"/>
                    </a:p>
                  </a:txBody>
                  <a:tcPr/>
                </a:tc>
                <a:tc gridSpan="2">
                  <a:txBody>
                    <a:bodyPr/>
                    <a:lstStyle/>
                    <a:p>
                      <a:pPr algn="ctr" rtl="1"/>
                      <a:r>
                        <a:rPr lang="he-IL" dirty="0"/>
                        <a:t>מאוורר</a:t>
                      </a:r>
                    </a:p>
                  </a:txBody>
                  <a:tcPr/>
                </a:tc>
                <a:tc hMerge="1">
                  <a:txBody>
                    <a:bodyPr/>
                    <a:lstStyle/>
                    <a:p>
                      <a:pPr rtl="1"/>
                      <a:endParaRPr lang="he-IL" dirty="0"/>
                    </a:p>
                  </a:txBody>
                  <a:tcPr/>
                </a:tc>
                <a:tc gridSpan="2">
                  <a:txBody>
                    <a:bodyPr/>
                    <a:lstStyle/>
                    <a:p>
                      <a:pPr algn="ctr" rtl="1"/>
                      <a:r>
                        <a:rPr lang="he-IL" dirty="0"/>
                        <a:t>נורה</a:t>
                      </a:r>
                    </a:p>
                  </a:txBody>
                  <a:tcPr/>
                </a:tc>
                <a:tc hMerge="1">
                  <a:txBody>
                    <a:bodyPr/>
                    <a:lstStyle/>
                    <a:p>
                      <a:pPr rtl="1"/>
                      <a:endParaRPr lang="he-IL" dirty="0"/>
                    </a:p>
                  </a:txBody>
                  <a:tcPr/>
                </a:tc>
                <a:extLst>
                  <a:ext uri="{0D108BD9-81ED-4DB2-BD59-A6C34878D82A}">
                    <a16:rowId xmlns:a16="http://schemas.microsoft.com/office/drawing/2014/main" val="4060364479"/>
                  </a:ext>
                </a:extLst>
              </a:tr>
              <a:tr h="754897">
                <a:tc vMerge="1">
                  <a:txBody>
                    <a:bodyPr/>
                    <a:lstStyle/>
                    <a:p>
                      <a:pPr rtl="1"/>
                      <a:endParaRPr lang="he-IL" dirty="0"/>
                    </a:p>
                  </a:txBody>
                  <a:tcPr/>
                </a:tc>
                <a:tc>
                  <a:txBody>
                    <a:bodyPr/>
                    <a:lstStyle/>
                    <a:p>
                      <a:pPr algn="ctr" rtl="1"/>
                      <a:r>
                        <a:rPr lang="he-IL" b="1" dirty="0"/>
                        <a:t>עוצמת הזרם </a:t>
                      </a:r>
                      <a:r>
                        <a:rPr lang="en-US" b="1" dirty="0"/>
                        <a:t>A</a:t>
                      </a:r>
                      <a:endParaRPr lang="he-IL" b="1" dirty="0"/>
                    </a:p>
                  </a:txBody>
                  <a:tcPr/>
                </a:tc>
                <a:tc>
                  <a:txBody>
                    <a:bodyPr/>
                    <a:lstStyle/>
                    <a:p>
                      <a:pPr algn="ctr" rtl="1"/>
                      <a:r>
                        <a:rPr lang="he-IL" b="1" dirty="0"/>
                        <a:t>התנגדות </a:t>
                      </a:r>
                      <a:r>
                        <a:rPr lang="en-US" b="1" dirty="0"/>
                        <a:t>R</a:t>
                      </a:r>
                      <a:endParaRPr lang="he-IL" b="1" dirty="0"/>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he-IL" b="1" dirty="0"/>
                        <a:t>עוצמת הזרם </a:t>
                      </a:r>
                      <a:r>
                        <a:rPr lang="en-US" b="1" dirty="0"/>
                        <a:t>A</a:t>
                      </a:r>
                      <a:endParaRPr lang="he-IL" b="1" dirty="0"/>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he-IL" b="1" dirty="0"/>
                        <a:t>התנגדות </a:t>
                      </a:r>
                      <a:r>
                        <a:rPr lang="en-US" b="1" dirty="0"/>
                        <a:t>R</a:t>
                      </a:r>
                      <a:endParaRPr lang="he-IL" b="1" dirty="0"/>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he-IL" b="1" dirty="0"/>
                        <a:t>עוצמת הזרם </a:t>
                      </a:r>
                      <a:r>
                        <a:rPr lang="en-US" b="1" dirty="0"/>
                        <a:t>A</a:t>
                      </a:r>
                      <a:endParaRPr lang="he-IL" b="1" dirty="0"/>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he-IL" b="1" dirty="0"/>
                        <a:t>התנגדות </a:t>
                      </a:r>
                      <a:r>
                        <a:rPr lang="en-US" b="1" dirty="0"/>
                        <a:t>R</a:t>
                      </a:r>
                      <a:endParaRPr lang="he-IL" b="1" dirty="0"/>
                    </a:p>
                  </a:txBody>
                  <a:tcPr/>
                </a:tc>
                <a:extLst>
                  <a:ext uri="{0D108BD9-81ED-4DB2-BD59-A6C34878D82A}">
                    <a16:rowId xmlns:a16="http://schemas.microsoft.com/office/drawing/2014/main" val="1525352266"/>
                  </a:ext>
                </a:extLst>
              </a:tr>
              <a:tr h="437361">
                <a:tc>
                  <a:txBody>
                    <a:bodyPr/>
                    <a:lstStyle/>
                    <a:p>
                      <a:pPr algn="ctr" rtl="1"/>
                      <a:r>
                        <a:rPr lang="en-US" dirty="0"/>
                        <a:t>24V</a:t>
                      </a:r>
                    </a:p>
                  </a:txBody>
                  <a:tcPr/>
                </a:tc>
                <a:tc>
                  <a:txBody>
                    <a:bodyPr/>
                    <a:lstStyle/>
                    <a:p>
                      <a:pPr algn="ctr" rtl="1"/>
                      <a:r>
                        <a:rPr lang="en-US" dirty="0"/>
                        <a:t>6.4A</a:t>
                      </a:r>
                      <a:endParaRPr lang="he-IL" dirty="0"/>
                    </a:p>
                  </a:txBody>
                  <a:tcPr/>
                </a:tc>
                <a:tc>
                  <a:txBody>
                    <a:bodyPr/>
                    <a:lstStyle/>
                    <a:p>
                      <a:pPr algn="ctr" rtl="1"/>
                      <a:endParaRPr lang="he-IL"/>
                    </a:p>
                  </a:txBody>
                  <a:tcPr/>
                </a:tc>
                <a:tc>
                  <a:txBody>
                    <a:bodyPr/>
                    <a:lstStyle/>
                    <a:p>
                      <a:pPr algn="ctr" rtl="1"/>
                      <a:endParaRPr lang="he-IL"/>
                    </a:p>
                  </a:txBody>
                  <a:tcPr/>
                </a:tc>
                <a:tc>
                  <a:txBody>
                    <a:bodyPr/>
                    <a:lstStyle/>
                    <a:p>
                      <a:pPr algn="ctr" rtl="1"/>
                      <a:endParaRPr lang="he-IL"/>
                    </a:p>
                  </a:txBody>
                  <a:tcPr/>
                </a:tc>
                <a:tc>
                  <a:txBody>
                    <a:bodyPr/>
                    <a:lstStyle/>
                    <a:p>
                      <a:pPr algn="ctr" rtl="1"/>
                      <a:endParaRPr lang="he-IL"/>
                    </a:p>
                  </a:txBody>
                  <a:tcPr/>
                </a:tc>
                <a:tc>
                  <a:txBody>
                    <a:bodyPr/>
                    <a:lstStyle/>
                    <a:p>
                      <a:pPr algn="ctr" rtl="1"/>
                      <a:endParaRPr lang="he-IL" dirty="0"/>
                    </a:p>
                  </a:txBody>
                  <a:tcPr/>
                </a:tc>
                <a:extLst>
                  <a:ext uri="{0D108BD9-81ED-4DB2-BD59-A6C34878D82A}">
                    <a16:rowId xmlns:a16="http://schemas.microsoft.com/office/drawing/2014/main" val="3176017210"/>
                  </a:ext>
                </a:extLst>
              </a:tr>
              <a:tr h="437361">
                <a:tc>
                  <a:txBody>
                    <a:bodyPr/>
                    <a:lstStyle/>
                    <a:p>
                      <a:pPr algn="ctr" rtl="1"/>
                      <a:r>
                        <a:rPr lang="en-US" dirty="0"/>
                        <a:t>12V</a:t>
                      </a:r>
                      <a:endParaRPr lang="he-IL" dirty="0"/>
                    </a:p>
                  </a:txBody>
                  <a:tcPr/>
                </a:tc>
                <a:tc>
                  <a:txBody>
                    <a:bodyPr/>
                    <a:lstStyle/>
                    <a:p>
                      <a:pPr algn="ctr" rtl="1"/>
                      <a:r>
                        <a:rPr lang="en-US" dirty="0"/>
                        <a:t>3.2A</a:t>
                      </a:r>
                      <a:endParaRPr lang="he-IL" dirty="0"/>
                    </a:p>
                  </a:txBody>
                  <a:tcPr/>
                </a:tc>
                <a:tc>
                  <a:txBody>
                    <a:bodyPr/>
                    <a:lstStyle/>
                    <a:p>
                      <a:pPr algn="ctr" rtl="1"/>
                      <a:endParaRPr lang="he-IL"/>
                    </a:p>
                  </a:txBody>
                  <a:tcPr/>
                </a:tc>
                <a:tc>
                  <a:txBody>
                    <a:bodyPr/>
                    <a:lstStyle/>
                    <a:p>
                      <a:pPr algn="ctr" rtl="1"/>
                      <a:endParaRPr lang="he-IL"/>
                    </a:p>
                  </a:txBody>
                  <a:tcPr/>
                </a:tc>
                <a:tc>
                  <a:txBody>
                    <a:bodyPr/>
                    <a:lstStyle/>
                    <a:p>
                      <a:pPr algn="ctr" rtl="1"/>
                      <a:endParaRPr lang="he-IL"/>
                    </a:p>
                  </a:txBody>
                  <a:tcPr/>
                </a:tc>
                <a:tc>
                  <a:txBody>
                    <a:bodyPr/>
                    <a:lstStyle/>
                    <a:p>
                      <a:pPr algn="ctr" rtl="1"/>
                      <a:endParaRPr lang="he-IL"/>
                    </a:p>
                  </a:txBody>
                  <a:tcPr/>
                </a:tc>
                <a:tc>
                  <a:txBody>
                    <a:bodyPr/>
                    <a:lstStyle/>
                    <a:p>
                      <a:pPr algn="ctr" rtl="1"/>
                      <a:endParaRPr lang="he-IL" dirty="0"/>
                    </a:p>
                  </a:txBody>
                  <a:tcPr/>
                </a:tc>
                <a:extLst>
                  <a:ext uri="{0D108BD9-81ED-4DB2-BD59-A6C34878D82A}">
                    <a16:rowId xmlns:a16="http://schemas.microsoft.com/office/drawing/2014/main" val="1743286613"/>
                  </a:ext>
                </a:extLst>
              </a:tr>
              <a:tr h="437361">
                <a:tc>
                  <a:txBody>
                    <a:bodyPr/>
                    <a:lstStyle/>
                    <a:p>
                      <a:pPr algn="ctr" rtl="1"/>
                      <a:r>
                        <a:rPr lang="en-US" dirty="0"/>
                        <a:t>6V</a:t>
                      </a:r>
                      <a:endParaRPr lang="he-IL" dirty="0"/>
                    </a:p>
                  </a:txBody>
                  <a:tcPr/>
                </a:tc>
                <a:tc>
                  <a:txBody>
                    <a:bodyPr/>
                    <a:lstStyle/>
                    <a:p>
                      <a:pPr algn="ctr" rtl="1"/>
                      <a:r>
                        <a:rPr lang="en-US" dirty="0"/>
                        <a:t>1.6A</a:t>
                      </a:r>
                      <a:endParaRPr lang="he-IL" dirty="0"/>
                    </a:p>
                  </a:txBody>
                  <a:tcPr/>
                </a:tc>
                <a:tc>
                  <a:txBody>
                    <a:bodyPr/>
                    <a:lstStyle/>
                    <a:p>
                      <a:pPr algn="ctr" rtl="1"/>
                      <a:endParaRPr lang="he-IL" dirty="0"/>
                    </a:p>
                  </a:txBody>
                  <a:tcPr/>
                </a:tc>
                <a:tc>
                  <a:txBody>
                    <a:bodyPr/>
                    <a:lstStyle/>
                    <a:p>
                      <a:pPr algn="ctr" rtl="1"/>
                      <a:endParaRPr lang="he-IL"/>
                    </a:p>
                  </a:txBody>
                  <a:tcPr/>
                </a:tc>
                <a:tc>
                  <a:txBody>
                    <a:bodyPr/>
                    <a:lstStyle/>
                    <a:p>
                      <a:pPr algn="ctr" rtl="1"/>
                      <a:endParaRPr lang="he-IL"/>
                    </a:p>
                  </a:txBody>
                  <a:tcPr/>
                </a:tc>
                <a:tc>
                  <a:txBody>
                    <a:bodyPr/>
                    <a:lstStyle/>
                    <a:p>
                      <a:pPr algn="ctr" rtl="1"/>
                      <a:endParaRPr lang="he-IL"/>
                    </a:p>
                  </a:txBody>
                  <a:tcPr/>
                </a:tc>
                <a:tc>
                  <a:txBody>
                    <a:bodyPr/>
                    <a:lstStyle/>
                    <a:p>
                      <a:pPr algn="ctr" rtl="1"/>
                      <a:endParaRPr lang="he-IL" dirty="0"/>
                    </a:p>
                  </a:txBody>
                  <a:tcPr/>
                </a:tc>
                <a:extLst>
                  <a:ext uri="{0D108BD9-81ED-4DB2-BD59-A6C34878D82A}">
                    <a16:rowId xmlns:a16="http://schemas.microsoft.com/office/drawing/2014/main" val="1734005172"/>
                  </a:ext>
                </a:extLst>
              </a:tr>
              <a:tr h="437361">
                <a:tc>
                  <a:txBody>
                    <a:bodyPr/>
                    <a:lstStyle/>
                    <a:p>
                      <a:pPr algn="ctr" rtl="1"/>
                      <a:r>
                        <a:rPr lang="en-US" dirty="0"/>
                        <a:t>4.5V</a:t>
                      </a:r>
                      <a:endParaRPr lang="he-IL" dirty="0"/>
                    </a:p>
                  </a:txBody>
                  <a:tcPr/>
                </a:tc>
                <a:tc>
                  <a:txBody>
                    <a:bodyPr/>
                    <a:lstStyle/>
                    <a:p>
                      <a:pPr algn="ctr" rtl="1"/>
                      <a:r>
                        <a:rPr lang="en-US" dirty="0"/>
                        <a:t>1.2A</a:t>
                      </a:r>
                      <a:endParaRPr lang="he-IL" dirty="0"/>
                    </a:p>
                  </a:txBody>
                  <a:tcPr/>
                </a:tc>
                <a:tc>
                  <a:txBody>
                    <a:bodyPr/>
                    <a:lstStyle/>
                    <a:p>
                      <a:pPr algn="ctr" rtl="1"/>
                      <a:endParaRPr lang="he-IL"/>
                    </a:p>
                  </a:txBody>
                  <a:tcPr/>
                </a:tc>
                <a:tc>
                  <a:txBody>
                    <a:bodyPr/>
                    <a:lstStyle/>
                    <a:p>
                      <a:pPr algn="ctr" rtl="1"/>
                      <a:r>
                        <a:rPr lang="en-US" dirty="0"/>
                        <a:t>0.045A</a:t>
                      </a:r>
                      <a:endParaRPr lang="he-IL" dirty="0"/>
                    </a:p>
                  </a:txBody>
                  <a:tcPr/>
                </a:tc>
                <a:tc>
                  <a:txBody>
                    <a:bodyPr/>
                    <a:lstStyle/>
                    <a:p>
                      <a:pPr algn="ctr" rtl="1"/>
                      <a:endParaRPr lang="he-IL"/>
                    </a:p>
                  </a:txBody>
                  <a:tcPr/>
                </a:tc>
                <a:tc>
                  <a:txBody>
                    <a:bodyPr/>
                    <a:lstStyle/>
                    <a:p>
                      <a:pPr algn="ctr" rtl="1"/>
                      <a:endParaRPr lang="he-IL"/>
                    </a:p>
                  </a:txBody>
                  <a:tcPr/>
                </a:tc>
                <a:tc>
                  <a:txBody>
                    <a:bodyPr/>
                    <a:lstStyle/>
                    <a:p>
                      <a:pPr algn="ctr" rtl="1"/>
                      <a:endParaRPr lang="he-IL" dirty="0"/>
                    </a:p>
                  </a:txBody>
                  <a:tcPr/>
                </a:tc>
                <a:extLst>
                  <a:ext uri="{0D108BD9-81ED-4DB2-BD59-A6C34878D82A}">
                    <a16:rowId xmlns:a16="http://schemas.microsoft.com/office/drawing/2014/main" val="3302244318"/>
                  </a:ext>
                </a:extLst>
              </a:tr>
              <a:tr h="437361">
                <a:tc>
                  <a:txBody>
                    <a:bodyPr/>
                    <a:lstStyle/>
                    <a:p>
                      <a:pPr algn="ctr" rtl="1"/>
                      <a:r>
                        <a:rPr lang="en-US" dirty="0"/>
                        <a:t>3V</a:t>
                      </a:r>
                      <a:endParaRPr lang="he-IL" dirty="0"/>
                    </a:p>
                  </a:txBody>
                  <a:tcPr/>
                </a:tc>
                <a:tc>
                  <a:txBody>
                    <a:bodyPr/>
                    <a:lstStyle/>
                    <a:p>
                      <a:pPr algn="ctr" rtl="1"/>
                      <a:r>
                        <a:rPr lang="en-US" dirty="0"/>
                        <a:t>0.8A</a:t>
                      </a:r>
                      <a:endParaRPr lang="he-IL" dirty="0"/>
                    </a:p>
                  </a:txBody>
                  <a:tcPr/>
                </a:tc>
                <a:tc>
                  <a:txBody>
                    <a:bodyPr/>
                    <a:lstStyle/>
                    <a:p>
                      <a:pPr algn="ctr" rtl="1"/>
                      <a:endParaRPr lang="he-IL" dirty="0"/>
                    </a:p>
                  </a:txBody>
                  <a:tcPr/>
                </a:tc>
                <a:tc>
                  <a:txBody>
                    <a:bodyPr/>
                    <a:lstStyle/>
                    <a:p>
                      <a:pPr algn="ctr" rtl="1"/>
                      <a:r>
                        <a:rPr lang="en-US" dirty="0"/>
                        <a:t>0.03A</a:t>
                      </a:r>
                      <a:endParaRPr lang="he-IL" dirty="0"/>
                    </a:p>
                  </a:txBody>
                  <a:tcPr/>
                </a:tc>
                <a:tc>
                  <a:txBody>
                    <a:bodyPr/>
                    <a:lstStyle/>
                    <a:p>
                      <a:pPr algn="ctr" rtl="1"/>
                      <a:endParaRPr lang="he-IL"/>
                    </a:p>
                  </a:txBody>
                  <a:tcPr/>
                </a:tc>
                <a:tc>
                  <a:txBody>
                    <a:bodyPr/>
                    <a:lstStyle/>
                    <a:p>
                      <a:pPr algn="ctr" rtl="1"/>
                      <a:r>
                        <a:rPr lang="en-US" dirty="0"/>
                        <a:t>0.36A</a:t>
                      </a:r>
                      <a:endParaRPr lang="he-IL" dirty="0"/>
                    </a:p>
                  </a:txBody>
                  <a:tcPr/>
                </a:tc>
                <a:tc>
                  <a:txBody>
                    <a:bodyPr/>
                    <a:lstStyle/>
                    <a:p>
                      <a:pPr algn="ctr" rtl="1"/>
                      <a:endParaRPr lang="he-IL" dirty="0"/>
                    </a:p>
                  </a:txBody>
                  <a:tcPr/>
                </a:tc>
                <a:extLst>
                  <a:ext uri="{0D108BD9-81ED-4DB2-BD59-A6C34878D82A}">
                    <a16:rowId xmlns:a16="http://schemas.microsoft.com/office/drawing/2014/main" val="1027737280"/>
                  </a:ext>
                </a:extLst>
              </a:tr>
              <a:tr h="437361">
                <a:tc>
                  <a:txBody>
                    <a:bodyPr/>
                    <a:lstStyle/>
                    <a:p>
                      <a:pPr algn="ctr" rtl="1"/>
                      <a:r>
                        <a:rPr lang="en-US" dirty="0"/>
                        <a:t>1.5V</a:t>
                      </a:r>
                      <a:endParaRPr lang="he-IL" dirty="0"/>
                    </a:p>
                  </a:txBody>
                  <a:tcPr/>
                </a:tc>
                <a:tc>
                  <a:txBody>
                    <a:bodyPr/>
                    <a:lstStyle/>
                    <a:p>
                      <a:pPr algn="ctr" rtl="1"/>
                      <a:r>
                        <a:rPr lang="en-US" dirty="0"/>
                        <a:t>0.4A</a:t>
                      </a:r>
                      <a:endParaRPr lang="he-IL" dirty="0"/>
                    </a:p>
                  </a:txBody>
                  <a:tcPr/>
                </a:tc>
                <a:tc>
                  <a:txBody>
                    <a:bodyPr/>
                    <a:lstStyle/>
                    <a:p>
                      <a:pPr algn="ctr" rtl="1"/>
                      <a:endParaRPr lang="he-IL"/>
                    </a:p>
                  </a:txBody>
                  <a:tcPr/>
                </a:tc>
                <a:tc>
                  <a:txBody>
                    <a:bodyPr/>
                    <a:lstStyle/>
                    <a:p>
                      <a:pPr algn="ctr" rtl="1"/>
                      <a:r>
                        <a:rPr lang="en-US" dirty="0"/>
                        <a:t>0.015A</a:t>
                      </a:r>
                      <a:endParaRPr lang="he-IL" dirty="0"/>
                    </a:p>
                  </a:txBody>
                  <a:tcPr/>
                </a:tc>
                <a:tc>
                  <a:txBody>
                    <a:bodyPr/>
                    <a:lstStyle/>
                    <a:p>
                      <a:pPr algn="ctr" rtl="1"/>
                      <a:endParaRPr lang="he-IL"/>
                    </a:p>
                  </a:txBody>
                  <a:tcPr/>
                </a:tc>
                <a:tc>
                  <a:txBody>
                    <a:bodyPr/>
                    <a:lstStyle/>
                    <a:p>
                      <a:pPr algn="ctr" rtl="1"/>
                      <a:r>
                        <a:rPr lang="en-US" dirty="0"/>
                        <a:t>0.18A</a:t>
                      </a:r>
                      <a:endParaRPr lang="he-IL" dirty="0"/>
                    </a:p>
                  </a:txBody>
                  <a:tcPr/>
                </a:tc>
                <a:tc>
                  <a:txBody>
                    <a:bodyPr/>
                    <a:lstStyle/>
                    <a:p>
                      <a:pPr algn="ctr" rtl="1"/>
                      <a:endParaRPr lang="he-IL" dirty="0"/>
                    </a:p>
                  </a:txBody>
                  <a:tcPr/>
                </a:tc>
                <a:extLst>
                  <a:ext uri="{0D108BD9-81ED-4DB2-BD59-A6C34878D82A}">
                    <a16:rowId xmlns:a16="http://schemas.microsoft.com/office/drawing/2014/main" val="3000379791"/>
                  </a:ext>
                </a:extLst>
              </a:tr>
            </a:tbl>
          </a:graphicData>
        </a:graphic>
      </p:graphicFrame>
    </p:spTree>
    <p:extLst>
      <p:ext uri="{BB962C8B-B14F-4D97-AF65-F5344CB8AC3E}">
        <p14:creationId xmlns:p14="http://schemas.microsoft.com/office/powerpoint/2010/main" val="39493913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BA0512C-8D95-48D3-858E-BBD58292DE69}"/>
              </a:ext>
            </a:extLst>
          </p:cNvPr>
          <p:cNvSpPr>
            <a:spLocks noGrp="1"/>
          </p:cNvSpPr>
          <p:nvPr>
            <p:ph type="title"/>
          </p:nvPr>
        </p:nvSpPr>
        <p:spPr/>
        <p:txBody>
          <a:bodyPr/>
          <a:lstStyle/>
          <a:p>
            <a:r>
              <a:rPr lang="he-IL" dirty="0">
                <a:solidFill>
                  <a:schemeClr val="tx2">
                    <a:lumMod val="60000"/>
                    <a:lumOff val="40000"/>
                  </a:schemeClr>
                </a:solidFill>
              </a:rPr>
              <a:t>תרגול חוק </a:t>
            </a:r>
            <a:r>
              <a:rPr lang="he-IL" dirty="0" err="1">
                <a:solidFill>
                  <a:schemeClr val="tx2">
                    <a:lumMod val="60000"/>
                    <a:lumOff val="40000"/>
                  </a:schemeClr>
                </a:solidFill>
              </a:rPr>
              <a:t>אוהם</a:t>
            </a:r>
            <a:r>
              <a:rPr lang="he-IL" dirty="0">
                <a:solidFill>
                  <a:schemeClr val="tx2">
                    <a:lumMod val="60000"/>
                    <a:lumOff val="40000"/>
                  </a:schemeClr>
                </a:solidFill>
              </a:rPr>
              <a:t> והספק </a:t>
            </a:r>
            <a:r>
              <a:rPr lang="he-IL" sz="1800" dirty="0">
                <a:solidFill>
                  <a:schemeClr val="tx2">
                    <a:lumMod val="60000"/>
                    <a:lumOff val="40000"/>
                  </a:schemeClr>
                </a:solidFill>
              </a:rPr>
              <a:t>המשך...</a:t>
            </a:r>
            <a:endParaRPr lang="he-IL" dirty="0"/>
          </a:p>
        </p:txBody>
      </p:sp>
      <p:sp>
        <p:nvSpPr>
          <p:cNvPr id="20" name="תיבת טקסט 19">
            <a:extLst>
              <a:ext uri="{FF2B5EF4-FFF2-40B4-BE49-F238E27FC236}">
                <a16:creationId xmlns:a16="http://schemas.microsoft.com/office/drawing/2014/main" id="{B5485A26-D866-43E7-9BEF-7DC3891A8CD8}"/>
              </a:ext>
            </a:extLst>
          </p:cNvPr>
          <p:cNvSpPr txBox="1"/>
          <p:nvPr/>
        </p:nvSpPr>
        <p:spPr>
          <a:xfrm>
            <a:off x="1331640" y="1433971"/>
            <a:ext cx="6624736" cy="461665"/>
          </a:xfrm>
          <a:prstGeom prst="rect">
            <a:avLst/>
          </a:prstGeom>
          <a:noFill/>
        </p:spPr>
        <p:txBody>
          <a:bodyPr wrap="square" rtlCol="1">
            <a:spAutoFit/>
          </a:bodyPr>
          <a:lstStyle/>
          <a:p>
            <a:r>
              <a:rPr lang="he-IL" dirty="0"/>
              <a:t>חשב את </a:t>
            </a:r>
            <a:r>
              <a:rPr lang="he-IL" b="1" dirty="0"/>
              <a:t>עוצמת הזרם </a:t>
            </a:r>
            <a:r>
              <a:rPr lang="he-IL" dirty="0"/>
              <a:t>במכשירים הביתיים הנתונים בטבלה.</a:t>
            </a:r>
          </a:p>
        </p:txBody>
      </p:sp>
      <p:graphicFrame>
        <p:nvGraphicFramePr>
          <p:cNvPr id="3" name="טבלה 3">
            <a:extLst>
              <a:ext uri="{FF2B5EF4-FFF2-40B4-BE49-F238E27FC236}">
                <a16:creationId xmlns:a16="http://schemas.microsoft.com/office/drawing/2014/main" id="{88B76292-ACF6-4EB0-A943-1D1A3A698E98}"/>
              </a:ext>
            </a:extLst>
          </p:cNvPr>
          <p:cNvGraphicFramePr>
            <a:graphicFrameLocks noGrp="1"/>
          </p:cNvGraphicFramePr>
          <p:nvPr>
            <p:extLst>
              <p:ext uri="{D42A27DB-BD31-4B8C-83A1-F6EECF244321}">
                <p14:modId xmlns:p14="http://schemas.microsoft.com/office/powerpoint/2010/main" val="4116271514"/>
              </p:ext>
            </p:extLst>
          </p:nvPr>
        </p:nvGraphicFramePr>
        <p:xfrm>
          <a:off x="1043608" y="2060848"/>
          <a:ext cx="7463172" cy="1749444"/>
        </p:xfrm>
        <a:graphic>
          <a:graphicData uri="http://schemas.openxmlformats.org/drawingml/2006/table">
            <a:tbl>
              <a:tblPr rtl="1" firstRow="1" bandRow="1">
                <a:tableStyleId>{5C22544A-7EE6-4342-B048-85BDC9FD1C3A}</a:tableStyleId>
              </a:tblPr>
              <a:tblGrid>
                <a:gridCol w="1865793">
                  <a:extLst>
                    <a:ext uri="{9D8B030D-6E8A-4147-A177-3AD203B41FA5}">
                      <a16:colId xmlns:a16="http://schemas.microsoft.com/office/drawing/2014/main" val="2726455457"/>
                    </a:ext>
                  </a:extLst>
                </a:gridCol>
                <a:gridCol w="1865793">
                  <a:extLst>
                    <a:ext uri="{9D8B030D-6E8A-4147-A177-3AD203B41FA5}">
                      <a16:colId xmlns:a16="http://schemas.microsoft.com/office/drawing/2014/main" val="2399471306"/>
                    </a:ext>
                  </a:extLst>
                </a:gridCol>
                <a:gridCol w="1865793">
                  <a:extLst>
                    <a:ext uri="{9D8B030D-6E8A-4147-A177-3AD203B41FA5}">
                      <a16:colId xmlns:a16="http://schemas.microsoft.com/office/drawing/2014/main" val="3240737448"/>
                    </a:ext>
                  </a:extLst>
                </a:gridCol>
                <a:gridCol w="1865793">
                  <a:extLst>
                    <a:ext uri="{9D8B030D-6E8A-4147-A177-3AD203B41FA5}">
                      <a16:colId xmlns:a16="http://schemas.microsoft.com/office/drawing/2014/main" val="1007037766"/>
                    </a:ext>
                  </a:extLst>
                </a:gridCol>
              </a:tblGrid>
              <a:tr h="437361">
                <a:tc>
                  <a:txBody>
                    <a:bodyPr/>
                    <a:lstStyle/>
                    <a:p>
                      <a:pPr algn="ctr" rtl="1"/>
                      <a:r>
                        <a:rPr lang="he-IL" dirty="0"/>
                        <a:t>המכשיר</a:t>
                      </a:r>
                    </a:p>
                  </a:txBody>
                  <a:tcPr anchor="ctr"/>
                </a:tc>
                <a:tc>
                  <a:txBody>
                    <a:bodyPr/>
                    <a:lstStyle/>
                    <a:p>
                      <a:pPr algn="ctr" rtl="1"/>
                      <a:r>
                        <a:rPr lang="he-IL" dirty="0"/>
                        <a:t>ההספק הרשום </a:t>
                      </a:r>
                      <a:r>
                        <a:rPr lang="en-US" dirty="0"/>
                        <a:t>W</a:t>
                      </a:r>
                      <a:endParaRPr lang="he-IL" dirty="0"/>
                    </a:p>
                  </a:txBody>
                  <a:tcPr/>
                </a:tc>
                <a:tc>
                  <a:txBody>
                    <a:bodyPr/>
                    <a:lstStyle/>
                    <a:p>
                      <a:pPr algn="ctr" rtl="1"/>
                      <a:r>
                        <a:rPr lang="he-IL" dirty="0"/>
                        <a:t>המתח הרשום </a:t>
                      </a:r>
                      <a:r>
                        <a:rPr lang="en-US" dirty="0"/>
                        <a:t>V</a:t>
                      </a:r>
                      <a:endParaRPr lang="he-IL" dirty="0"/>
                    </a:p>
                  </a:txBody>
                  <a:tcPr/>
                </a:tc>
                <a:tc>
                  <a:txBody>
                    <a:bodyPr/>
                    <a:lstStyle/>
                    <a:p>
                      <a:pPr algn="ctr" rtl="1"/>
                      <a:r>
                        <a:rPr lang="he-IL" dirty="0"/>
                        <a:t>זרם במכשיר </a:t>
                      </a:r>
                      <a:r>
                        <a:rPr lang="en-US" dirty="0"/>
                        <a:t>A</a:t>
                      </a:r>
                      <a:endParaRPr lang="he-IL" dirty="0"/>
                    </a:p>
                  </a:txBody>
                  <a:tcPr/>
                </a:tc>
                <a:extLst>
                  <a:ext uri="{0D108BD9-81ED-4DB2-BD59-A6C34878D82A}">
                    <a16:rowId xmlns:a16="http://schemas.microsoft.com/office/drawing/2014/main" val="4060364479"/>
                  </a:ext>
                </a:extLst>
              </a:tr>
              <a:tr h="437361">
                <a:tc>
                  <a:txBody>
                    <a:bodyPr/>
                    <a:lstStyle/>
                    <a:p>
                      <a:pPr algn="ctr" rtl="1"/>
                      <a:r>
                        <a:rPr lang="he-IL" dirty="0"/>
                        <a:t>מקלט טלוויזיה</a:t>
                      </a:r>
                      <a:endParaRPr lang="en-US" dirty="0"/>
                    </a:p>
                  </a:txBody>
                  <a:tcPr/>
                </a:tc>
                <a:tc>
                  <a:txBody>
                    <a:bodyPr/>
                    <a:lstStyle/>
                    <a:p>
                      <a:pPr algn="ctr" rtl="1"/>
                      <a:r>
                        <a:rPr lang="en-US" dirty="0"/>
                        <a:t>380</a:t>
                      </a:r>
                      <a:endParaRPr lang="he-IL" dirty="0"/>
                    </a:p>
                  </a:txBody>
                  <a:tcPr/>
                </a:tc>
                <a:tc>
                  <a:txBody>
                    <a:bodyPr/>
                    <a:lstStyle/>
                    <a:p>
                      <a:pPr algn="ctr" rtl="1"/>
                      <a:r>
                        <a:rPr lang="en-US" dirty="0"/>
                        <a:t>230</a:t>
                      </a:r>
                    </a:p>
                  </a:txBody>
                  <a:tcPr/>
                </a:tc>
                <a:tc>
                  <a:txBody>
                    <a:bodyPr/>
                    <a:lstStyle/>
                    <a:p>
                      <a:pPr algn="ctr" rtl="1"/>
                      <a:endParaRPr lang="he-IL" dirty="0"/>
                    </a:p>
                  </a:txBody>
                  <a:tcPr/>
                </a:tc>
                <a:extLst>
                  <a:ext uri="{0D108BD9-81ED-4DB2-BD59-A6C34878D82A}">
                    <a16:rowId xmlns:a16="http://schemas.microsoft.com/office/drawing/2014/main" val="3176017210"/>
                  </a:ext>
                </a:extLst>
              </a:tr>
              <a:tr h="437361">
                <a:tc>
                  <a:txBody>
                    <a:bodyPr/>
                    <a:lstStyle/>
                    <a:p>
                      <a:pPr algn="ctr" rtl="1"/>
                      <a:r>
                        <a:rPr lang="he-IL" dirty="0"/>
                        <a:t>מייבש שיער</a:t>
                      </a:r>
                    </a:p>
                  </a:txBody>
                  <a:tcPr/>
                </a:tc>
                <a:tc>
                  <a:txBody>
                    <a:bodyPr/>
                    <a:lstStyle/>
                    <a:p>
                      <a:pPr algn="ctr" rtl="1"/>
                      <a:r>
                        <a:rPr lang="en-US" dirty="0"/>
                        <a:t>2600</a:t>
                      </a:r>
                      <a:endParaRPr lang="he-IL" dirty="0"/>
                    </a:p>
                  </a:txBody>
                  <a:tcPr/>
                </a:tc>
                <a:tc>
                  <a:txBody>
                    <a:bodyPr/>
                    <a:lstStyle/>
                    <a:p>
                      <a:pPr algn="ctr" rtl="1"/>
                      <a:r>
                        <a:rPr lang="en-US" dirty="0"/>
                        <a:t>230</a:t>
                      </a:r>
                      <a:endParaRPr lang="he-IL" dirty="0"/>
                    </a:p>
                  </a:txBody>
                  <a:tcPr/>
                </a:tc>
                <a:tc>
                  <a:txBody>
                    <a:bodyPr/>
                    <a:lstStyle/>
                    <a:p>
                      <a:pPr algn="ctr" rtl="1"/>
                      <a:endParaRPr lang="he-IL"/>
                    </a:p>
                  </a:txBody>
                  <a:tcPr/>
                </a:tc>
                <a:extLst>
                  <a:ext uri="{0D108BD9-81ED-4DB2-BD59-A6C34878D82A}">
                    <a16:rowId xmlns:a16="http://schemas.microsoft.com/office/drawing/2014/main" val="1743286613"/>
                  </a:ext>
                </a:extLst>
              </a:tr>
              <a:tr h="437361">
                <a:tc>
                  <a:txBody>
                    <a:bodyPr/>
                    <a:lstStyle/>
                    <a:p>
                      <a:pPr algn="ctr" rtl="1"/>
                      <a:r>
                        <a:rPr lang="he-IL" dirty="0"/>
                        <a:t>קומקום</a:t>
                      </a:r>
                    </a:p>
                  </a:txBody>
                  <a:tcPr/>
                </a:tc>
                <a:tc>
                  <a:txBody>
                    <a:bodyPr/>
                    <a:lstStyle/>
                    <a:p>
                      <a:pPr algn="ctr" rtl="1"/>
                      <a:r>
                        <a:rPr lang="en-US" dirty="0"/>
                        <a:t>2400</a:t>
                      </a:r>
                      <a:endParaRPr lang="he-IL" dirty="0"/>
                    </a:p>
                  </a:txBody>
                  <a:tcPr/>
                </a:tc>
                <a:tc>
                  <a:txBody>
                    <a:bodyPr/>
                    <a:lstStyle/>
                    <a:p>
                      <a:pPr algn="ctr" rtl="1"/>
                      <a:r>
                        <a:rPr lang="en-US" dirty="0"/>
                        <a:t>220</a:t>
                      </a:r>
                      <a:endParaRPr lang="he-IL" dirty="0"/>
                    </a:p>
                  </a:txBody>
                  <a:tcPr/>
                </a:tc>
                <a:tc>
                  <a:txBody>
                    <a:bodyPr/>
                    <a:lstStyle/>
                    <a:p>
                      <a:pPr algn="ctr" rtl="1"/>
                      <a:endParaRPr lang="he-IL" dirty="0"/>
                    </a:p>
                  </a:txBody>
                  <a:tcPr/>
                </a:tc>
                <a:extLst>
                  <a:ext uri="{0D108BD9-81ED-4DB2-BD59-A6C34878D82A}">
                    <a16:rowId xmlns:a16="http://schemas.microsoft.com/office/drawing/2014/main" val="1734005172"/>
                  </a:ext>
                </a:extLst>
              </a:tr>
            </a:tbl>
          </a:graphicData>
        </a:graphic>
      </p:graphicFrame>
      <p:sp>
        <p:nvSpPr>
          <p:cNvPr id="5" name="תיבת טקסט 4">
            <a:extLst>
              <a:ext uri="{FF2B5EF4-FFF2-40B4-BE49-F238E27FC236}">
                <a16:creationId xmlns:a16="http://schemas.microsoft.com/office/drawing/2014/main" id="{95E3A6AE-1B6B-4033-8082-2024B54A62DD}"/>
              </a:ext>
            </a:extLst>
          </p:cNvPr>
          <p:cNvSpPr txBox="1"/>
          <p:nvPr/>
        </p:nvSpPr>
        <p:spPr>
          <a:xfrm>
            <a:off x="1331101" y="3933056"/>
            <a:ext cx="6624736" cy="461665"/>
          </a:xfrm>
          <a:prstGeom prst="rect">
            <a:avLst/>
          </a:prstGeom>
          <a:noFill/>
        </p:spPr>
        <p:txBody>
          <a:bodyPr wrap="square" rtlCol="1">
            <a:spAutoFit/>
          </a:bodyPr>
          <a:lstStyle/>
          <a:p>
            <a:r>
              <a:rPr lang="he-IL" dirty="0"/>
              <a:t>איזהו לדעתך, המכשיר בעל </a:t>
            </a:r>
            <a:r>
              <a:rPr lang="he-IL" b="1" dirty="0"/>
              <a:t>ההספק</a:t>
            </a:r>
            <a:r>
              <a:rPr lang="he-IL" dirty="0"/>
              <a:t> הגדול ביותר ?</a:t>
            </a:r>
          </a:p>
        </p:txBody>
      </p:sp>
      <p:graphicFrame>
        <p:nvGraphicFramePr>
          <p:cNvPr id="6" name="טבלה 3">
            <a:extLst>
              <a:ext uri="{FF2B5EF4-FFF2-40B4-BE49-F238E27FC236}">
                <a16:creationId xmlns:a16="http://schemas.microsoft.com/office/drawing/2014/main" id="{AEED96C3-8130-42C8-92DC-645E164645B1}"/>
              </a:ext>
            </a:extLst>
          </p:cNvPr>
          <p:cNvGraphicFramePr>
            <a:graphicFrameLocks noGrp="1"/>
          </p:cNvGraphicFramePr>
          <p:nvPr>
            <p:extLst>
              <p:ext uri="{D42A27DB-BD31-4B8C-83A1-F6EECF244321}">
                <p14:modId xmlns:p14="http://schemas.microsoft.com/office/powerpoint/2010/main" val="11406704"/>
              </p:ext>
            </p:extLst>
          </p:nvPr>
        </p:nvGraphicFramePr>
        <p:xfrm>
          <a:off x="709228" y="4509120"/>
          <a:ext cx="7823212" cy="2186805"/>
        </p:xfrm>
        <a:graphic>
          <a:graphicData uri="http://schemas.openxmlformats.org/drawingml/2006/table">
            <a:tbl>
              <a:tblPr rtl="1" firstRow="1" bandRow="1">
                <a:tableStyleId>{5C22544A-7EE6-4342-B048-85BDC9FD1C3A}</a:tableStyleId>
              </a:tblPr>
              <a:tblGrid>
                <a:gridCol w="1955803">
                  <a:extLst>
                    <a:ext uri="{9D8B030D-6E8A-4147-A177-3AD203B41FA5}">
                      <a16:colId xmlns:a16="http://schemas.microsoft.com/office/drawing/2014/main" val="2726455457"/>
                    </a:ext>
                  </a:extLst>
                </a:gridCol>
                <a:gridCol w="1955803">
                  <a:extLst>
                    <a:ext uri="{9D8B030D-6E8A-4147-A177-3AD203B41FA5}">
                      <a16:colId xmlns:a16="http://schemas.microsoft.com/office/drawing/2014/main" val="2399471306"/>
                    </a:ext>
                  </a:extLst>
                </a:gridCol>
                <a:gridCol w="1955803">
                  <a:extLst>
                    <a:ext uri="{9D8B030D-6E8A-4147-A177-3AD203B41FA5}">
                      <a16:colId xmlns:a16="http://schemas.microsoft.com/office/drawing/2014/main" val="3240737448"/>
                    </a:ext>
                  </a:extLst>
                </a:gridCol>
                <a:gridCol w="1955803">
                  <a:extLst>
                    <a:ext uri="{9D8B030D-6E8A-4147-A177-3AD203B41FA5}">
                      <a16:colId xmlns:a16="http://schemas.microsoft.com/office/drawing/2014/main" val="1007037766"/>
                    </a:ext>
                  </a:extLst>
                </a:gridCol>
              </a:tblGrid>
              <a:tr h="437361">
                <a:tc>
                  <a:txBody>
                    <a:bodyPr/>
                    <a:lstStyle/>
                    <a:p>
                      <a:pPr algn="ctr" rtl="1"/>
                      <a:r>
                        <a:rPr lang="he-IL" dirty="0"/>
                        <a:t>המכשיר</a:t>
                      </a:r>
                    </a:p>
                  </a:txBody>
                  <a:tcPr anchor="ctr"/>
                </a:tc>
                <a:tc>
                  <a:txBody>
                    <a:bodyPr/>
                    <a:lstStyle/>
                    <a:p>
                      <a:pPr algn="ctr" rtl="1"/>
                      <a:r>
                        <a:rPr lang="he-IL" dirty="0"/>
                        <a:t>זרם במכשיר </a:t>
                      </a:r>
                      <a:r>
                        <a:rPr lang="en-US" dirty="0"/>
                        <a:t>A</a:t>
                      </a:r>
                      <a:endParaRPr lang="he-IL" dirty="0"/>
                    </a:p>
                  </a:txBody>
                  <a:tcPr/>
                </a:tc>
                <a:tc>
                  <a:txBody>
                    <a:bodyPr/>
                    <a:lstStyle/>
                    <a:p>
                      <a:pPr algn="ctr" rtl="1"/>
                      <a:r>
                        <a:rPr lang="he-IL" dirty="0"/>
                        <a:t>המתח הרשום </a:t>
                      </a:r>
                      <a:r>
                        <a:rPr lang="en-US" dirty="0"/>
                        <a:t>V</a:t>
                      </a:r>
                      <a:endParaRPr lang="he-IL" dirty="0"/>
                    </a:p>
                  </a:txBody>
                  <a:tcPr/>
                </a:tc>
                <a:tc>
                  <a:txBody>
                    <a:bodyPr/>
                    <a:lstStyle/>
                    <a:p>
                      <a:pPr algn="ctr" rtl="1"/>
                      <a:r>
                        <a:rPr lang="he-IL" dirty="0"/>
                        <a:t>ההספק במכשיר </a:t>
                      </a:r>
                      <a:r>
                        <a:rPr lang="en-US" dirty="0"/>
                        <a:t>W</a:t>
                      </a:r>
                      <a:endParaRPr lang="he-IL" dirty="0"/>
                    </a:p>
                  </a:txBody>
                  <a:tcPr/>
                </a:tc>
                <a:extLst>
                  <a:ext uri="{0D108BD9-81ED-4DB2-BD59-A6C34878D82A}">
                    <a16:rowId xmlns:a16="http://schemas.microsoft.com/office/drawing/2014/main" val="4060364479"/>
                  </a:ext>
                </a:extLst>
              </a:tr>
              <a:tr h="437361">
                <a:tc>
                  <a:txBody>
                    <a:bodyPr/>
                    <a:lstStyle/>
                    <a:p>
                      <a:pPr algn="ctr" rtl="1"/>
                      <a:r>
                        <a:rPr lang="he-IL" dirty="0"/>
                        <a:t>מכונת כביסה</a:t>
                      </a:r>
                      <a:endParaRPr lang="en-US" dirty="0"/>
                    </a:p>
                  </a:txBody>
                  <a:tcPr/>
                </a:tc>
                <a:tc>
                  <a:txBody>
                    <a:bodyPr/>
                    <a:lstStyle/>
                    <a:p>
                      <a:pPr algn="ctr" rtl="1"/>
                      <a:r>
                        <a:rPr lang="en-US" dirty="0"/>
                        <a:t>15A</a:t>
                      </a:r>
                      <a:endParaRPr lang="he-IL" dirty="0"/>
                    </a:p>
                  </a:txBody>
                  <a:tcPr/>
                </a:tc>
                <a:tc>
                  <a:txBody>
                    <a:bodyPr/>
                    <a:lstStyle/>
                    <a:p>
                      <a:pPr algn="ctr" rtl="1"/>
                      <a:r>
                        <a:rPr lang="en-US" dirty="0"/>
                        <a:t>110V</a:t>
                      </a:r>
                    </a:p>
                  </a:txBody>
                  <a:tcPr/>
                </a:tc>
                <a:tc>
                  <a:txBody>
                    <a:bodyPr/>
                    <a:lstStyle/>
                    <a:p>
                      <a:pPr algn="ctr" rtl="1"/>
                      <a:endParaRPr lang="he-IL" dirty="0"/>
                    </a:p>
                  </a:txBody>
                  <a:tcPr/>
                </a:tc>
                <a:extLst>
                  <a:ext uri="{0D108BD9-81ED-4DB2-BD59-A6C34878D82A}">
                    <a16:rowId xmlns:a16="http://schemas.microsoft.com/office/drawing/2014/main" val="3176017210"/>
                  </a:ext>
                </a:extLst>
              </a:tr>
              <a:tr h="437361">
                <a:tc>
                  <a:txBody>
                    <a:bodyPr/>
                    <a:lstStyle/>
                    <a:p>
                      <a:pPr algn="ctr" rtl="1"/>
                      <a:r>
                        <a:rPr lang="he-IL" dirty="0"/>
                        <a:t>דוד לחימום מים</a:t>
                      </a:r>
                    </a:p>
                  </a:txBody>
                  <a:tcPr/>
                </a:tc>
                <a:tc>
                  <a:txBody>
                    <a:bodyPr/>
                    <a:lstStyle/>
                    <a:p>
                      <a:pPr algn="ctr" rtl="1"/>
                      <a:r>
                        <a:rPr lang="en-US" dirty="0"/>
                        <a:t>7A</a:t>
                      </a:r>
                      <a:endParaRPr lang="he-IL" dirty="0"/>
                    </a:p>
                  </a:txBody>
                  <a:tcPr/>
                </a:tc>
                <a:tc>
                  <a:txBody>
                    <a:bodyPr/>
                    <a:lstStyle/>
                    <a:p>
                      <a:pPr algn="ctr" rtl="1"/>
                      <a:r>
                        <a:rPr lang="en-US" dirty="0"/>
                        <a:t>220V</a:t>
                      </a:r>
                      <a:endParaRPr lang="he-IL" dirty="0"/>
                    </a:p>
                  </a:txBody>
                  <a:tcPr/>
                </a:tc>
                <a:tc>
                  <a:txBody>
                    <a:bodyPr/>
                    <a:lstStyle/>
                    <a:p>
                      <a:pPr algn="ctr" rtl="1"/>
                      <a:endParaRPr lang="he-IL"/>
                    </a:p>
                  </a:txBody>
                  <a:tcPr/>
                </a:tc>
                <a:extLst>
                  <a:ext uri="{0D108BD9-81ED-4DB2-BD59-A6C34878D82A}">
                    <a16:rowId xmlns:a16="http://schemas.microsoft.com/office/drawing/2014/main" val="1743286613"/>
                  </a:ext>
                </a:extLst>
              </a:tr>
              <a:tr h="437361">
                <a:tc>
                  <a:txBody>
                    <a:bodyPr/>
                    <a:lstStyle/>
                    <a:p>
                      <a:pPr algn="ctr" rtl="1"/>
                      <a:r>
                        <a:rPr lang="he-IL" dirty="0"/>
                        <a:t>נורה 100 וואט</a:t>
                      </a:r>
                    </a:p>
                  </a:txBody>
                  <a:tcPr/>
                </a:tc>
                <a:tc>
                  <a:txBody>
                    <a:bodyPr/>
                    <a:lstStyle/>
                    <a:p>
                      <a:pPr algn="ctr" rtl="1"/>
                      <a:r>
                        <a:rPr lang="en-US" dirty="0"/>
                        <a:t>0.5A</a:t>
                      </a:r>
                      <a:endParaRPr lang="he-IL" dirty="0"/>
                    </a:p>
                  </a:txBody>
                  <a:tcPr/>
                </a:tc>
                <a:tc>
                  <a:txBody>
                    <a:bodyPr/>
                    <a:lstStyle/>
                    <a:p>
                      <a:pPr algn="ctr" rtl="1"/>
                      <a:r>
                        <a:rPr lang="en-US" dirty="0"/>
                        <a:t>230V</a:t>
                      </a:r>
                      <a:endParaRPr lang="he-IL" dirty="0"/>
                    </a:p>
                  </a:txBody>
                  <a:tcPr/>
                </a:tc>
                <a:tc>
                  <a:txBody>
                    <a:bodyPr/>
                    <a:lstStyle/>
                    <a:p>
                      <a:pPr algn="ctr" rtl="1"/>
                      <a:endParaRPr lang="he-IL" dirty="0"/>
                    </a:p>
                  </a:txBody>
                  <a:tcPr/>
                </a:tc>
                <a:extLst>
                  <a:ext uri="{0D108BD9-81ED-4DB2-BD59-A6C34878D82A}">
                    <a16:rowId xmlns:a16="http://schemas.microsoft.com/office/drawing/2014/main" val="1734005172"/>
                  </a:ext>
                </a:extLst>
              </a:tr>
              <a:tr h="437361">
                <a:tc>
                  <a:txBody>
                    <a:bodyPr/>
                    <a:lstStyle/>
                    <a:p>
                      <a:pPr algn="ctr" rtl="1"/>
                      <a:r>
                        <a:rPr lang="he-IL" dirty="0"/>
                        <a:t>מזגן</a:t>
                      </a:r>
                    </a:p>
                  </a:txBody>
                  <a:tcPr/>
                </a:tc>
                <a:tc>
                  <a:txBody>
                    <a:bodyPr/>
                    <a:lstStyle/>
                    <a:p>
                      <a:pPr algn="ctr" rtl="1"/>
                      <a:r>
                        <a:rPr lang="en-US" dirty="0"/>
                        <a:t>5A</a:t>
                      </a:r>
                      <a:endParaRPr lang="he-IL" dirty="0"/>
                    </a:p>
                  </a:txBody>
                  <a:tcPr/>
                </a:tc>
                <a:tc>
                  <a:txBody>
                    <a:bodyPr/>
                    <a:lstStyle/>
                    <a:p>
                      <a:pPr algn="ctr" rtl="1"/>
                      <a:r>
                        <a:rPr lang="en-US" dirty="0"/>
                        <a:t>220V</a:t>
                      </a:r>
                      <a:endParaRPr lang="he-IL" dirty="0"/>
                    </a:p>
                  </a:txBody>
                  <a:tcPr/>
                </a:tc>
                <a:tc>
                  <a:txBody>
                    <a:bodyPr/>
                    <a:lstStyle/>
                    <a:p>
                      <a:pPr algn="ctr" rtl="1"/>
                      <a:endParaRPr lang="he-IL" dirty="0"/>
                    </a:p>
                  </a:txBody>
                  <a:tcPr/>
                </a:tc>
                <a:extLst>
                  <a:ext uri="{0D108BD9-81ED-4DB2-BD59-A6C34878D82A}">
                    <a16:rowId xmlns:a16="http://schemas.microsoft.com/office/drawing/2014/main" val="2020070208"/>
                  </a:ext>
                </a:extLst>
              </a:tr>
            </a:tbl>
          </a:graphicData>
        </a:graphic>
      </p:graphicFrame>
    </p:spTree>
    <p:extLst>
      <p:ext uri="{BB962C8B-B14F-4D97-AF65-F5344CB8AC3E}">
        <p14:creationId xmlns:p14="http://schemas.microsoft.com/office/powerpoint/2010/main" val="15967977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ED32777-71F2-42E3-8596-8DF2695AAE5B}"/>
              </a:ext>
            </a:extLst>
          </p:cNvPr>
          <p:cNvSpPr>
            <a:spLocks noGrp="1"/>
          </p:cNvSpPr>
          <p:nvPr>
            <p:ph type="title"/>
          </p:nvPr>
        </p:nvSpPr>
        <p:spPr/>
        <p:txBody>
          <a:bodyPr/>
          <a:lstStyle/>
          <a:p>
            <a:r>
              <a:rPr lang="he-IL" dirty="0">
                <a:solidFill>
                  <a:schemeClr val="tx2">
                    <a:lumMod val="60000"/>
                    <a:lumOff val="40000"/>
                  </a:schemeClr>
                </a:solidFill>
              </a:rPr>
              <a:t>תרגול חוק </a:t>
            </a:r>
            <a:r>
              <a:rPr lang="he-IL" dirty="0" err="1">
                <a:solidFill>
                  <a:schemeClr val="tx2">
                    <a:lumMod val="60000"/>
                    <a:lumOff val="40000"/>
                  </a:schemeClr>
                </a:solidFill>
              </a:rPr>
              <a:t>אוהם</a:t>
            </a:r>
            <a:r>
              <a:rPr lang="he-IL" dirty="0">
                <a:solidFill>
                  <a:schemeClr val="tx2">
                    <a:lumMod val="60000"/>
                    <a:lumOff val="40000"/>
                  </a:schemeClr>
                </a:solidFill>
              </a:rPr>
              <a:t> והספק </a:t>
            </a:r>
            <a:r>
              <a:rPr lang="he-IL" sz="1800" dirty="0">
                <a:solidFill>
                  <a:schemeClr val="tx2">
                    <a:lumMod val="60000"/>
                    <a:lumOff val="40000"/>
                  </a:schemeClr>
                </a:solidFill>
              </a:rPr>
              <a:t>המשך...</a:t>
            </a:r>
            <a:endParaRPr lang="he-IL" dirty="0"/>
          </a:p>
        </p:txBody>
      </p:sp>
      <p:sp>
        <p:nvSpPr>
          <p:cNvPr id="3" name="מציין מיקום תוכן 2">
            <a:extLst>
              <a:ext uri="{FF2B5EF4-FFF2-40B4-BE49-F238E27FC236}">
                <a16:creationId xmlns:a16="http://schemas.microsoft.com/office/drawing/2014/main" id="{A6A30DF2-9731-4247-9D93-E5A4C010CCAC}"/>
              </a:ext>
            </a:extLst>
          </p:cNvPr>
          <p:cNvSpPr>
            <a:spLocks noGrp="1"/>
          </p:cNvSpPr>
          <p:nvPr>
            <p:ph idx="1"/>
          </p:nvPr>
        </p:nvSpPr>
        <p:spPr/>
        <p:txBody>
          <a:bodyPr/>
          <a:lstStyle/>
          <a:p>
            <a:pPr marL="514350" indent="-514350">
              <a:buFont typeface="+mj-lt"/>
              <a:buAutoNum type="arabicPeriod"/>
            </a:pPr>
            <a:r>
              <a:rPr lang="he-IL" sz="2400" dirty="0"/>
              <a:t>לנורה התנגדות של Ω</a:t>
            </a:r>
            <a:r>
              <a:rPr lang="en-US" sz="2400" dirty="0"/>
              <a:t>484</a:t>
            </a:r>
            <a:r>
              <a:rPr lang="he-IL" sz="2400" dirty="0"/>
              <a:t> הנורה מחוברת למתח של </a:t>
            </a:r>
            <a:r>
              <a:rPr lang="en-US" sz="2400" dirty="0"/>
              <a:t>230V</a:t>
            </a:r>
            <a:r>
              <a:rPr lang="he-IL" sz="2400" dirty="0"/>
              <a:t>.</a:t>
            </a:r>
            <a:br>
              <a:rPr lang="en-US" sz="2400" dirty="0"/>
            </a:br>
            <a:r>
              <a:rPr lang="he-IL" sz="2400" dirty="0"/>
              <a:t>מהי עוצמת הזרם בנורה ?</a:t>
            </a:r>
          </a:p>
          <a:p>
            <a:pPr marL="914400" lvl="1" indent="-514350">
              <a:buFont typeface="+mj-lt"/>
              <a:buAutoNum type="alphaLcParenR"/>
            </a:pPr>
            <a:r>
              <a:rPr lang="en-US" sz="2000" dirty="0"/>
              <a:t>0.475mA</a:t>
            </a:r>
          </a:p>
          <a:p>
            <a:pPr marL="914400" lvl="1" indent="-514350">
              <a:buFont typeface="+mj-lt"/>
              <a:buAutoNum type="alphaLcParenR"/>
            </a:pPr>
            <a:r>
              <a:rPr lang="en-US" sz="2000" dirty="0"/>
              <a:t>2.1A</a:t>
            </a:r>
          </a:p>
          <a:p>
            <a:pPr marL="914400" lvl="1" indent="-514350">
              <a:buFont typeface="+mj-lt"/>
              <a:buAutoNum type="alphaLcParenR"/>
            </a:pPr>
            <a:r>
              <a:rPr lang="en-US" sz="2000" dirty="0"/>
              <a:t>0.475A</a:t>
            </a:r>
          </a:p>
          <a:p>
            <a:pPr marL="914400" lvl="1" indent="-514350">
              <a:buFont typeface="+mj-lt"/>
              <a:buAutoNum type="alphaLcParenR"/>
            </a:pPr>
            <a:r>
              <a:rPr lang="en-US" sz="2000" dirty="0"/>
              <a:t>111kΩ</a:t>
            </a:r>
            <a:endParaRPr lang="he-IL" sz="2000" dirty="0"/>
          </a:p>
          <a:p>
            <a:pPr marL="514350" indent="-514350">
              <a:buFont typeface="+mj-lt"/>
              <a:buAutoNum type="arabicPeriod"/>
            </a:pPr>
            <a:r>
              <a:rPr lang="he-IL" sz="2400" dirty="0"/>
              <a:t>לאיזה מתח מחובר צרכן חשמלי בעל התנגדות של </a:t>
            </a:r>
            <a:r>
              <a:rPr lang="en-US" sz="2400" dirty="0"/>
              <a:t>200Ω</a:t>
            </a:r>
            <a:r>
              <a:rPr lang="he-IL" sz="2400" dirty="0"/>
              <a:t> אם הזרם דרכו הוא </a:t>
            </a:r>
            <a:r>
              <a:rPr lang="en-US" sz="2400" dirty="0"/>
              <a:t>0.88A</a:t>
            </a:r>
            <a:r>
              <a:rPr lang="he-IL" sz="2400" dirty="0"/>
              <a:t> ?</a:t>
            </a:r>
          </a:p>
          <a:p>
            <a:pPr marL="914400" lvl="1" indent="-514350">
              <a:buFont typeface="+mj-lt"/>
              <a:buAutoNum type="alphaLcPeriod"/>
            </a:pPr>
            <a:r>
              <a:rPr lang="en-US" sz="2000" dirty="0"/>
              <a:t>227V</a:t>
            </a:r>
            <a:endParaRPr lang="he-IL" sz="2000" dirty="0"/>
          </a:p>
          <a:p>
            <a:pPr marL="914400" lvl="1" indent="-514350">
              <a:buFont typeface="+mj-lt"/>
              <a:buAutoNum type="alphaLcPeriod"/>
            </a:pPr>
            <a:r>
              <a:rPr lang="en-US" sz="2000" dirty="0"/>
              <a:t>176V</a:t>
            </a:r>
          </a:p>
          <a:p>
            <a:pPr marL="914400" lvl="1" indent="-514350">
              <a:buFont typeface="+mj-lt"/>
              <a:buAutoNum type="alphaLcPeriod"/>
            </a:pPr>
            <a:r>
              <a:rPr lang="en-US" sz="2000" dirty="0"/>
              <a:t>0.0044V</a:t>
            </a:r>
          </a:p>
          <a:p>
            <a:pPr marL="914400" lvl="1" indent="-514350">
              <a:buFont typeface="+mj-lt"/>
              <a:buAutoNum type="alphaLcPeriod"/>
            </a:pPr>
            <a:r>
              <a:rPr lang="en-US" sz="2000" dirty="0"/>
              <a:t>17.6V</a:t>
            </a:r>
            <a:endParaRPr lang="he-IL" dirty="0"/>
          </a:p>
        </p:txBody>
      </p:sp>
    </p:spTree>
    <p:extLst>
      <p:ext uri="{BB962C8B-B14F-4D97-AF65-F5344CB8AC3E}">
        <p14:creationId xmlns:p14="http://schemas.microsoft.com/office/powerpoint/2010/main" val="41194433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ED32777-71F2-42E3-8596-8DF2695AAE5B}"/>
              </a:ext>
            </a:extLst>
          </p:cNvPr>
          <p:cNvSpPr>
            <a:spLocks noGrp="1"/>
          </p:cNvSpPr>
          <p:nvPr>
            <p:ph type="title"/>
          </p:nvPr>
        </p:nvSpPr>
        <p:spPr/>
        <p:txBody>
          <a:bodyPr/>
          <a:lstStyle/>
          <a:p>
            <a:r>
              <a:rPr lang="he-IL" dirty="0">
                <a:solidFill>
                  <a:schemeClr val="tx2">
                    <a:lumMod val="60000"/>
                    <a:lumOff val="40000"/>
                  </a:schemeClr>
                </a:solidFill>
              </a:rPr>
              <a:t>תרגול חוק </a:t>
            </a:r>
            <a:r>
              <a:rPr lang="he-IL" dirty="0" err="1">
                <a:solidFill>
                  <a:schemeClr val="tx2">
                    <a:lumMod val="60000"/>
                    <a:lumOff val="40000"/>
                  </a:schemeClr>
                </a:solidFill>
              </a:rPr>
              <a:t>אוהם</a:t>
            </a:r>
            <a:r>
              <a:rPr lang="he-IL" dirty="0">
                <a:solidFill>
                  <a:schemeClr val="tx2">
                    <a:lumMod val="60000"/>
                    <a:lumOff val="40000"/>
                  </a:schemeClr>
                </a:solidFill>
              </a:rPr>
              <a:t> והספק </a:t>
            </a:r>
            <a:r>
              <a:rPr lang="he-IL" sz="1800" dirty="0">
                <a:solidFill>
                  <a:schemeClr val="tx2">
                    <a:lumMod val="60000"/>
                    <a:lumOff val="40000"/>
                  </a:schemeClr>
                </a:solidFill>
              </a:rPr>
              <a:t>המשך...</a:t>
            </a:r>
            <a:endParaRPr lang="he-IL" dirty="0"/>
          </a:p>
        </p:txBody>
      </p:sp>
      <p:sp>
        <p:nvSpPr>
          <p:cNvPr id="3" name="מציין מיקום תוכן 2">
            <a:extLst>
              <a:ext uri="{FF2B5EF4-FFF2-40B4-BE49-F238E27FC236}">
                <a16:creationId xmlns:a16="http://schemas.microsoft.com/office/drawing/2014/main" id="{A6A30DF2-9731-4247-9D93-E5A4C010CCAC}"/>
              </a:ext>
            </a:extLst>
          </p:cNvPr>
          <p:cNvSpPr>
            <a:spLocks noGrp="1"/>
          </p:cNvSpPr>
          <p:nvPr>
            <p:ph idx="1"/>
          </p:nvPr>
        </p:nvSpPr>
        <p:spPr/>
        <p:txBody>
          <a:bodyPr/>
          <a:lstStyle/>
          <a:p>
            <a:pPr marL="514350" indent="-514350">
              <a:buFont typeface="+mj-lt"/>
              <a:buAutoNum type="arabicPeriod" startAt="3"/>
            </a:pPr>
            <a:r>
              <a:rPr lang="he-IL" sz="2400" dirty="0"/>
              <a:t>יוסי חיבר מעגל חשמלי הכולל מקור מתח משתנה שכוון ל- </a:t>
            </a:r>
            <a:r>
              <a:rPr lang="en-US" sz="2400" dirty="0"/>
              <a:t>70V </a:t>
            </a:r>
            <a:r>
              <a:rPr lang="he-IL" sz="2400" dirty="0"/>
              <a:t>ונגד שהתנגדותו </a:t>
            </a:r>
            <a:r>
              <a:rPr lang="en-US" sz="2400" dirty="0"/>
              <a:t>70Ω</a:t>
            </a:r>
            <a:r>
              <a:rPr lang="he-IL" sz="2400" dirty="0"/>
              <a:t> מהו הספק הנגד ?</a:t>
            </a:r>
          </a:p>
          <a:p>
            <a:pPr marL="914400" lvl="1" indent="-514350">
              <a:buFont typeface="+mj-lt"/>
              <a:buAutoNum type="alphaLcParenR"/>
            </a:pPr>
            <a:r>
              <a:rPr lang="en-US" sz="2000" dirty="0"/>
              <a:t>6W</a:t>
            </a:r>
          </a:p>
          <a:p>
            <a:pPr marL="914400" lvl="1" indent="-514350">
              <a:buFont typeface="+mj-lt"/>
              <a:buAutoNum type="alphaLcParenR"/>
            </a:pPr>
            <a:r>
              <a:rPr lang="en-US" sz="2000" dirty="0"/>
              <a:t>15W</a:t>
            </a:r>
          </a:p>
          <a:p>
            <a:pPr marL="914400" lvl="1" indent="-514350">
              <a:buFont typeface="+mj-lt"/>
              <a:buAutoNum type="alphaLcParenR"/>
            </a:pPr>
            <a:r>
              <a:rPr lang="en-US" sz="2000" dirty="0"/>
              <a:t>70W</a:t>
            </a:r>
          </a:p>
          <a:p>
            <a:pPr marL="914400" lvl="1" indent="-514350">
              <a:buFont typeface="+mj-lt"/>
              <a:buAutoNum type="alphaLcParenR"/>
            </a:pPr>
            <a:r>
              <a:rPr lang="en-US" sz="2000" dirty="0"/>
              <a:t>70kW</a:t>
            </a:r>
            <a:endParaRPr lang="he-IL" sz="2000" dirty="0"/>
          </a:p>
          <a:p>
            <a:pPr marL="514350" indent="-514350">
              <a:buFont typeface="+mj-lt"/>
              <a:buAutoNum type="arabicPeriod" startAt="3"/>
            </a:pPr>
            <a:r>
              <a:rPr lang="he-IL" sz="2400" dirty="0"/>
              <a:t>פנס של מכונית מחובר למצבר בעל מתח </a:t>
            </a:r>
            <a:r>
              <a:rPr lang="en-US" sz="2400" dirty="0"/>
              <a:t>12V</a:t>
            </a:r>
            <a:r>
              <a:rPr lang="he-IL" sz="2400" dirty="0"/>
              <a:t>, מהי התנגדותו של חוט הלהט אם עוצמת הזרם היא </a:t>
            </a:r>
            <a:r>
              <a:rPr lang="en-US" sz="2400" dirty="0"/>
              <a:t>0.3A</a:t>
            </a:r>
            <a:r>
              <a:rPr lang="he-IL" sz="2400" dirty="0"/>
              <a:t>?</a:t>
            </a:r>
          </a:p>
          <a:p>
            <a:pPr marL="914400" lvl="1" indent="-514350">
              <a:buFont typeface="+mj-lt"/>
              <a:buAutoNum type="alphaLcPeriod"/>
            </a:pPr>
            <a:r>
              <a:rPr lang="en-US" sz="2000" dirty="0"/>
              <a:t>40A</a:t>
            </a:r>
            <a:endParaRPr lang="he-IL" sz="2000" dirty="0"/>
          </a:p>
          <a:p>
            <a:pPr marL="914400" lvl="1" indent="-514350">
              <a:buFont typeface="+mj-lt"/>
              <a:buAutoNum type="alphaLcPeriod"/>
            </a:pPr>
            <a:r>
              <a:rPr lang="en-US" sz="2000" dirty="0"/>
              <a:t>4A</a:t>
            </a:r>
          </a:p>
          <a:p>
            <a:pPr marL="914400" lvl="1" indent="-514350">
              <a:buFont typeface="+mj-lt"/>
              <a:buAutoNum type="alphaLcPeriod"/>
            </a:pPr>
            <a:r>
              <a:rPr lang="en-US" sz="2000" dirty="0"/>
              <a:t>40</a:t>
            </a:r>
            <a:r>
              <a:rPr lang="el-GR" sz="2000" dirty="0"/>
              <a:t>Ω</a:t>
            </a:r>
            <a:endParaRPr lang="en-US" sz="2000" dirty="0"/>
          </a:p>
          <a:p>
            <a:pPr marL="914400" lvl="1" indent="-514350">
              <a:buFont typeface="+mj-lt"/>
              <a:buAutoNum type="alphaLcPeriod"/>
            </a:pPr>
            <a:r>
              <a:rPr lang="en-US" sz="2000" dirty="0"/>
              <a:t>4k</a:t>
            </a:r>
            <a:r>
              <a:rPr lang="el-GR" sz="2000"/>
              <a:t>Ω</a:t>
            </a:r>
            <a:endParaRPr lang="he-IL" dirty="0"/>
          </a:p>
        </p:txBody>
      </p:sp>
    </p:spTree>
    <p:extLst>
      <p:ext uri="{BB962C8B-B14F-4D97-AF65-F5344CB8AC3E}">
        <p14:creationId xmlns:p14="http://schemas.microsoft.com/office/powerpoint/2010/main" val="8710199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2808</TotalTime>
  <Words>2864</Words>
  <Application>Microsoft Office PowerPoint</Application>
  <PresentationFormat>‫הצגה על המסך (4:3)</PresentationFormat>
  <Paragraphs>623</Paragraphs>
  <Slides>59</Slides>
  <Notes>29</Notes>
  <HiddenSlides>2</HiddenSlides>
  <MMClips>0</MMClips>
  <ScaleCrop>false</ScaleCrop>
  <HeadingPairs>
    <vt:vector size="8" baseType="variant">
      <vt:variant>
        <vt:lpstr>גופנים בשימוש</vt:lpstr>
      </vt:variant>
      <vt:variant>
        <vt:i4>9</vt:i4>
      </vt:variant>
      <vt:variant>
        <vt:lpstr>ערכת נושא</vt:lpstr>
      </vt:variant>
      <vt:variant>
        <vt:i4>1</vt:i4>
      </vt:variant>
      <vt:variant>
        <vt:lpstr>שרתי OLE מוטבעים</vt:lpstr>
      </vt:variant>
      <vt:variant>
        <vt:i4>1</vt:i4>
      </vt:variant>
      <vt:variant>
        <vt:lpstr>כותרות שקופיות</vt:lpstr>
      </vt:variant>
      <vt:variant>
        <vt:i4>59</vt:i4>
      </vt:variant>
    </vt:vector>
  </HeadingPairs>
  <TitlesOfParts>
    <vt:vector size="70" baseType="lpstr">
      <vt:lpstr>Aharoni</vt:lpstr>
      <vt:lpstr>Arial</vt:lpstr>
      <vt:lpstr>Book Antiqua</vt:lpstr>
      <vt:lpstr>Calibri</vt:lpstr>
      <vt:lpstr>Cambria Math</vt:lpstr>
      <vt:lpstr>David</vt:lpstr>
      <vt:lpstr>Guttman Yad-Brush</vt:lpstr>
      <vt:lpstr>Lucida Sans Unicode</vt:lpstr>
      <vt:lpstr>Times New Roman</vt:lpstr>
      <vt:lpstr>Office Theme</vt:lpstr>
      <vt:lpstr>Unknown</vt:lpstr>
      <vt:lpstr>מצגת של PowerPoint‏</vt:lpstr>
      <vt:lpstr>מצגת של PowerPoint‏</vt:lpstr>
      <vt:lpstr>מצגת של PowerPoint‏</vt:lpstr>
      <vt:lpstr>מצגת של PowerPoint‏</vt:lpstr>
      <vt:lpstr>סוגי זרמים (מתחים)</vt:lpstr>
      <vt:lpstr>סוגי זרמים (מתחים)</vt:lpstr>
      <vt:lpstr>מטען חשמלי Q</vt:lpstr>
      <vt:lpstr>מצגת של PowerPoint‏</vt:lpstr>
      <vt:lpstr>מצגת של PowerPoint‏</vt:lpstr>
      <vt:lpstr>מצגת של PowerPoint‏</vt:lpstr>
      <vt:lpstr>מצגת של PowerPoint‏</vt:lpstr>
      <vt:lpstr>חומרים מוליכים וחומרים מבודדים</vt:lpstr>
      <vt:lpstr>דוגמאות לחומרים מוליכים</vt:lpstr>
      <vt:lpstr>חומר מבודד</vt:lpstr>
      <vt:lpstr>המשך: חומר מבודד</vt:lpstr>
      <vt:lpstr>מוליכים למחצה</vt:lpstr>
      <vt:lpstr>מעבדה חשמלית וירטואלית</vt:lpstr>
      <vt:lpstr>תרגול מתוקשב של מעגלים חשמליים</vt:lpstr>
      <vt:lpstr>מצגת של PowerPoint‏</vt:lpstr>
      <vt:lpstr>מצגת של PowerPoint‏</vt:lpstr>
      <vt:lpstr>מצגת של PowerPoint‏</vt:lpstr>
      <vt:lpstr>מצגת של PowerPoint‏</vt:lpstr>
      <vt:lpstr>מדידה של זרם חשמלי באמצעות אמפרמטר</vt:lpstr>
      <vt:lpstr>יחידות מידה בחשמל</vt:lpstr>
      <vt:lpstr>תפזורת מונחים</vt:lpstr>
      <vt:lpstr>מבדק</vt:lpstr>
      <vt:lpstr>מצגת של PowerPoint‏</vt:lpstr>
      <vt:lpstr>מצגת של PowerPoint‏</vt:lpstr>
      <vt:lpstr>מצגת של PowerPoint‏</vt:lpstr>
      <vt:lpstr>הכיוון המוסכם של הזרם הוא ככיוון התנועה של מטענים חיוביים  הפוך מכיוון התנועה של האלקטרונים</vt:lpstr>
      <vt:lpstr> </vt:lpstr>
      <vt:lpstr>עקרון הפעולה של סוללה "רגילה"</vt:lpstr>
      <vt:lpstr>מצגת של PowerPoint‏</vt:lpstr>
      <vt:lpstr>יש לזכור: הסוללה והמוליכים "מלאים" מטענים</vt:lpstr>
      <vt:lpstr>מצגת של PowerPoint‏</vt:lpstr>
      <vt:lpstr>האם בני אדם מוליכים?</vt:lpstr>
      <vt:lpstr>חישוב כמות המטען Q</vt:lpstr>
      <vt:lpstr>כמות המטען Q, סימונים ויחידות מוסכמים</vt:lpstr>
      <vt:lpstr>הגורמים המשפיעים על עוצמת הזרם</vt:lpstr>
      <vt:lpstr>מתח חשמלי – V</vt:lpstr>
      <vt:lpstr>התנגדות חשמלית - R</vt:lpstr>
      <vt:lpstr>ההספק החשמלי – P, (חוק ג'אול)</vt:lpstr>
      <vt:lpstr>תרגילי המרה – (התנגדות והספק)</vt:lpstr>
      <vt:lpstr>שאלות חישוב</vt:lpstr>
      <vt:lpstr>חוק אוהם</vt:lpstr>
      <vt:lpstr>חוק אוהם דרכי יישום</vt:lpstr>
      <vt:lpstr>חוק אוהם - מסקנות</vt:lpstr>
      <vt:lpstr>נוסחאות סיכום </vt:lpstr>
      <vt:lpstr>חוק אום</vt:lpstr>
      <vt:lpstr>מצגת של PowerPoint‏</vt:lpstr>
      <vt:lpstr>מצגת של PowerPoint‏</vt:lpstr>
      <vt:lpstr>חוק אום</vt:lpstr>
      <vt:lpstr>תרגול חוק אוהם והספק</vt:lpstr>
      <vt:lpstr>תרגול חוק אוהם והספק המשך...</vt:lpstr>
      <vt:lpstr>תרגול חוק אוהם והספק המשך...</vt:lpstr>
      <vt:lpstr>תרגול חוק אוהם והספק המשך...</vt:lpstr>
      <vt:lpstr>תרגול חוק אוהם והספק המשך...</vt:lpstr>
      <vt:lpstr>תרגול חוק אוהם והספק המשך...</vt:lpstr>
      <vt:lpstr>תרגול חוק אוהם והספק המשך...</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Tarush</dc:creator>
  <cp:lastModifiedBy>Adi Doron</cp:lastModifiedBy>
  <cp:revision>57</cp:revision>
  <dcterms:created xsi:type="dcterms:W3CDTF">2010-08-12T04:42:58Z</dcterms:created>
  <dcterms:modified xsi:type="dcterms:W3CDTF">2019-10-04T06:05:46Z</dcterms:modified>
</cp:coreProperties>
</file>